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 id="2147483710" r:id="rId4"/>
  </p:sldMasterIdLst>
  <p:notesMasterIdLst>
    <p:notesMasterId r:id="rId40"/>
  </p:notesMasterIdLst>
  <p:sldIdLst>
    <p:sldId id="256" r:id="rId5"/>
    <p:sldId id="368" r:id="rId6"/>
    <p:sldId id="369" r:id="rId7"/>
    <p:sldId id="370" r:id="rId8"/>
    <p:sldId id="371" r:id="rId9"/>
    <p:sldId id="372" r:id="rId10"/>
    <p:sldId id="326" r:id="rId11"/>
    <p:sldId id="261" r:id="rId12"/>
    <p:sldId id="284" r:id="rId13"/>
    <p:sldId id="287" r:id="rId14"/>
    <p:sldId id="322" r:id="rId15"/>
    <p:sldId id="323" r:id="rId16"/>
    <p:sldId id="324" r:id="rId17"/>
    <p:sldId id="277" r:id="rId18"/>
    <p:sldId id="357" r:id="rId19"/>
    <p:sldId id="363" r:id="rId20"/>
    <p:sldId id="359" r:id="rId21"/>
    <p:sldId id="318" r:id="rId22"/>
    <p:sldId id="334" r:id="rId23"/>
    <p:sldId id="360" r:id="rId24"/>
    <p:sldId id="267" r:id="rId25"/>
    <p:sldId id="361" r:id="rId26"/>
    <p:sldId id="290" r:id="rId27"/>
    <p:sldId id="362" r:id="rId28"/>
    <p:sldId id="289" r:id="rId29"/>
    <p:sldId id="354" r:id="rId30"/>
    <p:sldId id="329" r:id="rId31"/>
    <p:sldId id="333" r:id="rId32"/>
    <p:sldId id="331" r:id="rId33"/>
    <p:sldId id="332" r:id="rId34"/>
    <p:sldId id="317" r:id="rId35"/>
    <p:sldId id="339" r:id="rId36"/>
    <p:sldId id="341" r:id="rId37"/>
    <p:sldId id="342" r:id="rId38"/>
    <p:sldId id="337" r:id="rId39"/>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3" d="100"/>
          <a:sy n="83" d="100"/>
        </p:scale>
        <p:origin x="-2424" y="-7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58C33751-A856-4749-964F-B099C1B1AB2E}" type="datetimeFigureOut">
              <a:rPr lang="fr-FR"/>
              <a:pPr>
                <a:defRPr/>
              </a:pPr>
              <a:t>29/01/2016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4C80251F-7675-4D5C-8B33-EA90FD2FB557}" type="slidenum">
              <a:rPr lang="fr-FR"/>
              <a:pPr>
                <a:defRPr/>
              </a:pPr>
              <a:t>‹N°›</a:t>
            </a:fld>
            <a:endParaRPr lang="fr-FR"/>
          </a:p>
        </p:txBody>
      </p:sp>
    </p:spTree>
    <p:extLst>
      <p:ext uri="{BB962C8B-B14F-4D97-AF65-F5344CB8AC3E}">
        <p14:creationId xmlns:p14="http://schemas.microsoft.com/office/powerpoint/2010/main" val="68073866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Espace réservé de l'image des diapositives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5362"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5363"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AB50758-B06B-4E75-A693-1FFC2F273D6A}" type="slidenum">
              <a:rPr lang="fr-FR"/>
              <a:pPr fontAlgn="base">
                <a:spcBef>
                  <a:spcPct val="0"/>
                </a:spcBef>
                <a:spcAft>
                  <a:spcPct val="0"/>
                </a:spcAft>
              </a:pPr>
              <a:t>1</a:t>
            </a:fld>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4C80251F-7675-4D5C-8B33-EA90FD2FB557}" type="slidenum">
              <a:rPr lang="fr-FR" smtClean="0"/>
              <a:pPr>
                <a:defRPr/>
              </a:pPr>
              <a:t>15</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4C80251F-7675-4D5C-8B33-EA90FD2FB557}" type="slidenum">
              <a:rPr lang="fr-FR" smtClean="0"/>
              <a:pPr>
                <a:defRPr/>
              </a:pPr>
              <a:t>16</a:t>
            </a:fld>
            <a:endParaRPr lang="fr-F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a:xfrm>
            <a:off x="1150938" y="692150"/>
            <a:ext cx="4556125" cy="3416300"/>
          </a:xfrm>
          <a:ln/>
        </p:spPr>
      </p:sp>
      <p:sp>
        <p:nvSpPr>
          <p:cNvPr id="35843" name="Espace réservé des commentaires 2"/>
          <p:cNvSpPr>
            <a:spLocks noGrp="1"/>
          </p:cNvSpPr>
          <p:nvPr>
            <p:ph type="body" idx="1"/>
          </p:nvPr>
        </p:nvSpPr>
        <p:spPr>
          <a:noFill/>
          <a:ln/>
        </p:spPr>
        <p:txBody>
          <a:bodyPr/>
          <a:lstStyle/>
          <a:p>
            <a:endParaRPr lang="fr-FR" smtClean="0">
              <a:latin typeface="Times New Roman" pitchFamily="18" charset="0"/>
            </a:endParaRPr>
          </a:p>
        </p:txBody>
      </p:sp>
      <p:sp>
        <p:nvSpPr>
          <p:cNvPr id="35844" name="Espace réservé du numéro de diapositive 3"/>
          <p:cNvSpPr>
            <a:spLocks noGrp="1"/>
          </p:cNvSpPr>
          <p:nvPr>
            <p:ph type="sldNum" sz="quarter" idx="5"/>
          </p:nvPr>
        </p:nvSpPr>
        <p:spPr>
          <a:noFill/>
        </p:spPr>
        <p:txBody>
          <a:bodyPr/>
          <a:lstStyle/>
          <a:p>
            <a:fld id="{BD9A6459-4C5F-4C7E-BCEA-C4BBC08BAFD0}" type="slidenum">
              <a:rPr lang="fr-FR" smtClean="0">
                <a:latin typeface="Times New Roman" pitchFamily="18" charset="0"/>
              </a:rPr>
              <a:pPr/>
              <a:t>17</a:t>
            </a:fld>
            <a:endParaRPr lang="fr-FR"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a:xfrm>
            <a:off x="1150938" y="692150"/>
            <a:ext cx="4556125" cy="3416300"/>
          </a:xfrm>
          <a:ln/>
        </p:spPr>
      </p:sp>
      <p:sp>
        <p:nvSpPr>
          <p:cNvPr id="38915" name="Espace réservé des commentaires 2"/>
          <p:cNvSpPr>
            <a:spLocks noGrp="1"/>
          </p:cNvSpPr>
          <p:nvPr>
            <p:ph type="body" idx="1"/>
          </p:nvPr>
        </p:nvSpPr>
        <p:spPr>
          <a:noFill/>
          <a:ln/>
        </p:spPr>
        <p:txBody>
          <a:bodyPr/>
          <a:lstStyle/>
          <a:p>
            <a:endParaRPr lang="fr-FR" smtClean="0">
              <a:latin typeface="Times New Roman" pitchFamily="18" charset="0"/>
            </a:endParaRPr>
          </a:p>
        </p:txBody>
      </p:sp>
      <p:sp>
        <p:nvSpPr>
          <p:cNvPr id="38916" name="Espace réservé du numéro de diapositive 3"/>
          <p:cNvSpPr>
            <a:spLocks noGrp="1"/>
          </p:cNvSpPr>
          <p:nvPr>
            <p:ph type="sldNum" sz="quarter" idx="5"/>
          </p:nvPr>
        </p:nvSpPr>
        <p:spPr>
          <a:noFill/>
        </p:spPr>
        <p:txBody>
          <a:bodyPr/>
          <a:lstStyle/>
          <a:p>
            <a:fld id="{15184B65-D7EF-4128-AA67-D3AA0AA20E29}" type="slidenum">
              <a:rPr lang="fr-FR" smtClean="0">
                <a:latin typeface="Times New Roman" pitchFamily="18" charset="0"/>
              </a:rPr>
              <a:pPr/>
              <a:t>18</a:t>
            </a:fld>
            <a:endParaRPr lang="fr-FR" smtClean="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Espace réservé de l'image des diapositives 1"/>
          <p:cNvSpPr>
            <a:spLocks noGrp="1" noRot="1" noChangeAspect="1" noTextEdit="1"/>
          </p:cNvSpPr>
          <p:nvPr>
            <p:ph type="sldImg"/>
          </p:nvPr>
        </p:nvSpPr>
        <p:spPr>
          <a:ln/>
        </p:spPr>
      </p:sp>
      <p:sp>
        <p:nvSpPr>
          <p:cNvPr id="97283" name="Espace réservé des commentaires 2"/>
          <p:cNvSpPr>
            <a:spLocks noGrp="1"/>
          </p:cNvSpPr>
          <p:nvPr>
            <p:ph type="body" idx="1"/>
          </p:nvPr>
        </p:nvSpPr>
        <p:spPr>
          <a:noFill/>
          <a:ln/>
        </p:spPr>
        <p:txBody>
          <a:bodyPr/>
          <a:lstStyle/>
          <a:p>
            <a:r>
              <a:rPr lang="fr-FR" smtClean="0"/>
              <a:t>P GINIES    SFETD 2010</a:t>
            </a:r>
          </a:p>
        </p:txBody>
      </p:sp>
      <p:sp>
        <p:nvSpPr>
          <p:cNvPr id="97284" name="Espace réservé du numéro de diapositive 3"/>
          <p:cNvSpPr>
            <a:spLocks noGrp="1"/>
          </p:cNvSpPr>
          <p:nvPr>
            <p:ph type="sldNum" sz="quarter" idx="5"/>
          </p:nvPr>
        </p:nvSpPr>
        <p:spPr>
          <a:noFill/>
        </p:spPr>
        <p:txBody>
          <a:bodyPr/>
          <a:lstStyle/>
          <a:p>
            <a:fld id="{0A607FAB-323F-4ED8-8F7A-84F1935118D7}" type="slidenum">
              <a:rPr lang="fr-FR" smtClean="0"/>
              <a:pPr/>
              <a:t>19</a:t>
            </a:fld>
            <a:endParaRPr lang="fr-F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4C80251F-7675-4D5C-8B33-EA90FD2FB557}" type="slidenum">
              <a:rPr lang="fr-FR" smtClean="0"/>
              <a:pPr>
                <a:defRPr/>
              </a:pPr>
              <a:t>20</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Espace réservé de l'image des diapositives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35842"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35843"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7662B90-BD65-458A-8B1D-75A2F4B45032}" type="slidenum">
              <a:rPr lang="fr-FR"/>
              <a:pPr fontAlgn="base">
                <a:spcBef>
                  <a:spcPct val="0"/>
                </a:spcBef>
                <a:spcAft>
                  <a:spcPct val="0"/>
                </a:spcAft>
              </a:pPr>
              <a:t>21</a:t>
            </a:fld>
            <a:endParaRPr lang="fr-F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4C80251F-7675-4D5C-8B33-EA90FD2FB557}" type="slidenum">
              <a:rPr lang="fr-FR" smtClean="0"/>
              <a:pPr>
                <a:defRPr/>
              </a:pPr>
              <a:t>22</a:t>
            </a:fld>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46082"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46083"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524DCE6-2C01-4689-879B-E6133D53E050}" type="slidenum">
              <a:rPr lang="fr-FR"/>
              <a:pPr fontAlgn="base">
                <a:spcBef>
                  <a:spcPct val="0"/>
                </a:spcBef>
                <a:spcAft>
                  <a:spcPct val="0"/>
                </a:spcAft>
              </a:pPr>
              <a:t>23</a:t>
            </a:fld>
            <a:endParaRPr lang="fr-F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4C80251F-7675-4D5C-8B33-EA90FD2FB557}" type="slidenum">
              <a:rPr lang="fr-FR" smtClean="0"/>
              <a:pPr>
                <a:defRPr/>
              </a:pPr>
              <a:t>24</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C403FC93-7321-40A9-9D06-D6F02EA814DC}" type="slidenum">
              <a:rPr lang="fr-FR" smtClean="0"/>
              <a:pPr/>
              <a:t>7</a:t>
            </a:fld>
            <a:endParaRPr lang="fr-F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Espace réservé de l'image des diapositives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50178"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50179"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CFE9166-7F36-4AD4-A821-8BCA8C9757A5}" type="slidenum">
              <a:rPr lang="fr-FR"/>
              <a:pPr fontAlgn="base">
                <a:spcBef>
                  <a:spcPct val="0"/>
                </a:spcBef>
                <a:spcAft>
                  <a:spcPct val="0"/>
                </a:spcAft>
              </a:pPr>
              <a:t>25</a:t>
            </a:fld>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3FCA8C88-8FE9-4F01-A920-12D85F026321}" type="slidenum">
              <a:rPr lang="fr-FR" smtClean="0">
                <a:latin typeface="Arial" pitchFamily="34" charset="0"/>
              </a:rPr>
              <a:pPr/>
              <a:t>26</a:t>
            </a:fld>
            <a:endParaRPr lang="fr-FR" smtClean="0">
              <a:latin typeface="Arial" pitchFamily="34"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fr-FR" sz="1000" smtClean="0">
                <a:latin typeface="Comic Sans MS" pitchFamily="66" charset="0"/>
              </a:rPr>
              <a:t>Je vous propose de porter toute votre attention sur cet auto-portrait de Frida Kahlo qui a parfaitement su mettre en peinture la réalité de sa douleur. La complexité de la douleur chronique dans toutes ses dimensions est ici représentée.</a:t>
            </a:r>
          </a:p>
          <a:p>
            <a:pPr eaLnBrk="1" hangingPunct="1"/>
            <a:r>
              <a:rPr lang="fr-FR" sz="1000" smtClean="0">
                <a:latin typeface="Comic Sans MS" pitchFamily="66" charset="0"/>
              </a:rPr>
              <a:t>- La dimension physique : Cette pièce de métal verticale incrustée dans son corps symbolise les douleurs insupportables au niveau de la colonne vertébrale qui ne la quittent plus, Aucunes parties de son corps et de son visage ne sont épargnées : regardez, les clous sont plantés partout, même sur le drapé qui la recouvre.</a:t>
            </a:r>
          </a:p>
          <a:p>
            <a:pPr eaLnBrk="1" hangingPunct="1"/>
            <a:r>
              <a:rPr lang="fr-FR" sz="1000" smtClean="0">
                <a:latin typeface="Comic Sans MS" pitchFamily="66" charset="0"/>
              </a:rPr>
              <a:t>- La dimension psychologique : son corps est tendu, son visage avec ce regard profond montre une grande souffrance avec l’endurance des maux et la perte d’espoir.</a:t>
            </a:r>
          </a:p>
          <a:p>
            <a:pPr eaLnBrk="1" hangingPunct="1"/>
            <a:r>
              <a:rPr lang="fr-FR" sz="1000" smtClean="0">
                <a:latin typeface="Comic Sans MS" pitchFamily="66" charset="0"/>
              </a:rPr>
              <a:t>Elle dit «  mon corps est un marasme, les nuits sont longues, chaque minute m’effraie. L’aube est toujours trop loin. Je ne sais plus si je la désire ou si c’est m’enfoncer plus profond dans la nuit que je veux »</a:t>
            </a:r>
          </a:p>
          <a:p>
            <a:pPr eaLnBrk="1" hangingPunct="1">
              <a:buFontTx/>
              <a:buChar char="-"/>
            </a:pPr>
            <a:r>
              <a:rPr lang="fr-FR" sz="1000" smtClean="0">
                <a:latin typeface="Comic Sans MS" pitchFamily="66" charset="0"/>
              </a:rPr>
              <a:t>La dimension sociale : observez, ce sentiment de solitude, d’ isolement sur cette terre craquelée dans laquelle elle risque de s‘anéantir à tout instant.</a:t>
            </a:r>
          </a:p>
          <a:p>
            <a:pPr eaLnBrk="1" hangingPunct="1"/>
            <a:r>
              <a:rPr lang="fr-FR" sz="1000" smtClean="0">
                <a:latin typeface="Comic Sans MS" pitchFamily="66" charset="0"/>
              </a:rPr>
              <a:t>Son histoire de vie passée est douloureuse : Frida Kahlo est la dernière d’une fraterie de 4 filles. Dans son enfance, c’est surtout son père qui prend soin d’elle. Elle dit de sa mère ; « à la fois charmante et cruelle ». A 6 ans, atteinte de poliomyélite, elle est clouée au lit plusieurs mois. Son pied droit hérite de séquelles, lui donnant une démarche déséquilibrée . Elle devient alors la risée des autres enfants., ce qui lui vaudra et le surnom de « Frida l’estropiée ».  A 18 ans, c’est ce terrible accident de bus qui la brise en la transperçant de l’abdomen au vagin. Elle est une miraculée, la collision n’ayant pas laissée beaucoup de survivants, mais reste alitée pendant des mois et prisonnière d’un corset.</a:t>
            </a:r>
          </a:p>
          <a:p>
            <a:pPr eaLnBrk="1" hangingPunct="1"/>
            <a:endParaRPr lang="fr-FR" sz="1000" smtClean="0">
              <a:latin typeface="Arial" pitchFamily="34" charset="0"/>
            </a:endParaRPr>
          </a:p>
          <a:p>
            <a:pPr eaLnBrk="1" hangingPunct="1"/>
            <a:endParaRPr lang="fr-FR" sz="1000" smtClean="0">
              <a:latin typeface="Arial" pitchFamily="34" charset="0"/>
            </a:endParaRPr>
          </a:p>
          <a:p>
            <a:pPr eaLnBrk="1" hangingPunct="1"/>
            <a:endParaRPr lang="fr-FR" sz="1000"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Espace réservé de l'image des diapositives 1"/>
          <p:cNvSpPr>
            <a:spLocks noGrp="1" noRot="1" noChangeAspect="1" noTextEdit="1"/>
          </p:cNvSpPr>
          <p:nvPr>
            <p:ph type="sldImg"/>
          </p:nvPr>
        </p:nvSpPr>
        <p:spPr>
          <a:ln/>
        </p:spPr>
      </p:sp>
      <p:sp>
        <p:nvSpPr>
          <p:cNvPr id="76803" name="Espace réservé des commentaires 2"/>
          <p:cNvSpPr>
            <a:spLocks noGrp="1"/>
          </p:cNvSpPr>
          <p:nvPr>
            <p:ph type="body" idx="1"/>
          </p:nvPr>
        </p:nvSpPr>
        <p:spPr>
          <a:noFill/>
          <a:ln/>
        </p:spPr>
        <p:txBody>
          <a:bodyPr/>
          <a:lstStyle/>
          <a:p>
            <a:endParaRPr lang="fr-FR" smtClean="0">
              <a:latin typeface="Arial" pitchFamily="34" charset="0"/>
            </a:endParaRPr>
          </a:p>
        </p:txBody>
      </p:sp>
      <p:sp>
        <p:nvSpPr>
          <p:cNvPr id="76804" name="Espace réservé du numéro de diapositive 3"/>
          <p:cNvSpPr>
            <a:spLocks noGrp="1"/>
          </p:cNvSpPr>
          <p:nvPr>
            <p:ph type="sldNum" sz="quarter" idx="5"/>
          </p:nvPr>
        </p:nvSpPr>
        <p:spPr>
          <a:noFill/>
        </p:spPr>
        <p:txBody>
          <a:bodyPr/>
          <a:lstStyle/>
          <a:p>
            <a:fld id="{836667CE-18DA-4D3B-AB13-884BEEC6F756}" type="slidenum">
              <a:rPr lang="fr-FR" smtClean="0">
                <a:latin typeface="Arial" pitchFamily="34" charset="0"/>
              </a:rPr>
              <a:pPr/>
              <a:t>27</a:t>
            </a:fld>
            <a:endParaRPr lang="fr-FR"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Espace réservé de l'image des diapositives 1"/>
          <p:cNvSpPr>
            <a:spLocks noGrp="1" noRot="1" noChangeAspect="1" noTextEdit="1"/>
          </p:cNvSpPr>
          <p:nvPr>
            <p:ph type="sldImg"/>
          </p:nvPr>
        </p:nvSpPr>
        <p:spPr>
          <a:ln/>
        </p:spPr>
      </p:sp>
      <p:sp>
        <p:nvSpPr>
          <p:cNvPr id="96259" name="Espace réservé des commentaires 2"/>
          <p:cNvSpPr>
            <a:spLocks noGrp="1"/>
          </p:cNvSpPr>
          <p:nvPr>
            <p:ph type="body" idx="1"/>
          </p:nvPr>
        </p:nvSpPr>
        <p:spPr>
          <a:noFill/>
          <a:ln/>
        </p:spPr>
        <p:txBody>
          <a:bodyPr/>
          <a:lstStyle/>
          <a:p>
            <a:endParaRPr lang="fr-FR" smtClean="0"/>
          </a:p>
        </p:txBody>
      </p:sp>
      <p:sp>
        <p:nvSpPr>
          <p:cNvPr id="96260" name="Espace réservé du numéro de diapositive 3"/>
          <p:cNvSpPr>
            <a:spLocks noGrp="1"/>
          </p:cNvSpPr>
          <p:nvPr>
            <p:ph type="sldNum" sz="quarter" idx="5"/>
          </p:nvPr>
        </p:nvSpPr>
        <p:spPr>
          <a:noFill/>
        </p:spPr>
        <p:txBody>
          <a:bodyPr/>
          <a:lstStyle/>
          <a:p>
            <a:fld id="{5ECDF739-AE19-4088-805F-3B5FFF5216F7}" type="slidenum">
              <a:rPr lang="fr-FR" smtClean="0"/>
              <a:pPr/>
              <a:t>28</a:t>
            </a:fld>
            <a:endParaRPr lang="fr-FR"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Espace réservé de l'image des diapositives 1"/>
          <p:cNvSpPr>
            <a:spLocks noGrp="1" noRot="1" noChangeAspect="1" noTextEdit="1"/>
          </p:cNvSpPr>
          <p:nvPr>
            <p:ph type="sldImg"/>
          </p:nvPr>
        </p:nvSpPr>
        <p:spPr>
          <a:ln/>
        </p:spPr>
      </p:sp>
      <p:sp>
        <p:nvSpPr>
          <p:cNvPr id="68611" name="Espace réservé des commentaires 2"/>
          <p:cNvSpPr>
            <a:spLocks noGrp="1"/>
          </p:cNvSpPr>
          <p:nvPr>
            <p:ph type="body" idx="1"/>
          </p:nvPr>
        </p:nvSpPr>
        <p:spPr>
          <a:noFill/>
          <a:ln/>
        </p:spPr>
        <p:txBody>
          <a:bodyPr/>
          <a:lstStyle/>
          <a:p>
            <a:endParaRPr lang="fr-FR" smtClean="0"/>
          </a:p>
        </p:txBody>
      </p:sp>
      <p:sp>
        <p:nvSpPr>
          <p:cNvPr id="68612" name="Espace réservé du numéro de diapositive 3"/>
          <p:cNvSpPr>
            <a:spLocks noGrp="1"/>
          </p:cNvSpPr>
          <p:nvPr>
            <p:ph type="sldNum" sz="quarter" idx="5"/>
          </p:nvPr>
        </p:nvSpPr>
        <p:spPr>
          <a:noFill/>
        </p:spPr>
        <p:txBody>
          <a:bodyPr/>
          <a:lstStyle/>
          <a:p>
            <a:fld id="{F43F81F3-9DA5-4010-99CC-21AF28D049A2}" type="slidenum">
              <a:rPr lang="fr-FR" smtClean="0"/>
              <a:pPr/>
              <a:t>29</a:t>
            </a:fld>
            <a:endParaRPr lang="fr-FR"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Espace réservé de l'image des diapositives 1"/>
          <p:cNvSpPr>
            <a:spLocks noGrp="1" noRot="1" noChangeAspect="1" noTextEdit="1"/>
          </p:cNvSpPr>
          <p:nvPr>
            <p:ph type="sldImg"/>
          </p:nvPr>
        </p:nvSpPr>
        <p:spPr>
          <a:ln/>
        </p:spPr>
      </p:sp>
      <p:sp>
        <p:nvSpPr>
          <p:cNvPr id="67587" name="Espace réservé des commentaires 2"/>
          <p:cNvSpPr>
            <a:spLocks noGrp="1"/>
          </p:cNvSpPr>
          <p:nvPr>
            <p:ph type="body" idx="1"/>
          </p:nvPr>
        </p:nvSpPr>
        <p:spPr>
          <a:noFill/>
          <a:ln/>
        </p:spPr>
        <p:txBody>
          <a:bodyPr/>
          <a:lstStyle/>
          <a:p>
            <a:endParaRPr lang="fr-FR" smtClean="0"/>
          </a:p>
        </p:txBody>
      </p:sp>
      <p:sp>
        <p:nvSpPr>
          <p:cNvPr id="67588" name="Espace réservé du numéro de diapositive 3"/>
          <p:cNvSpPr>
            <a:spLocks noGrp="1"/>
          </p:cNvSpPr>
          <p:nvPr>
            <p:ph type="sldNum" sz="quarter" idx="5"/>
          </p:nvPr>
        </p:nvSpPr>
        <p:spPr>
          <a:noFill/>
        </p:spPr>
        <p:txBody>
          <a:bodyPr/>
          <a:lstStyle/>
          <a:p>
            <a:fld id="{E5E359DC-2CFC-4AB8-88D1-412E61F8C5E4}" type="slidenum">
              <a:rPr lang="fr-FR" smtClean="0"/>
              <a:pPr/>
              <a:t>30</a:t>
            </a:fld>
            <a:endParaRPr lang="fr-FR"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p:cNvSpPr>
            <a:spLocks noGrp="1" noRot="1" noChangeAspect="1" noTextEdit="1"/>
          </p:cNvSpPr>
          <p:nvPr>
            <p:ph type="sldImg"/>
          </p:nvPr>
        </p:nvSpPr>
        <p:spPr>
          <a:xfrm>
            <a:off x="1150938" y="692150"/>
            <a:ext cx="4556125" cy="3416300"/>
          </a:xfrm>
          <a:ln/>
        </p:spPr>
      </p:sp>
      <p:sp>
        <p:nvSpPr>
          <p:cNvPr id="37891" name="Espace réservé des commentaires 2"/>
          <p:cNvSpPr>
            <a:spLocks noGrp="1"/>
          </p:cNvSpPr>
          <p:nvPr>
            <p:ph type="body" idx="1"/>
          </p:nvPr>
        </p:nvSpPr>
        <p:spPr>
          <a:noFill/>
          <a:ln/>
        </p:spPr>
        <p:txBody>
          <a:bodyPr/>
          <a:lstStyle/>
          <a:p>
            <a:endParaRPr lang="fr-FR" smtClean="0">
              <a:latin typeface="Times New Roman" pitchFamily="18" charset="0"/>
            </a:endParaRPr>
          </a:p>
        </p:txBody>
      </p:sp>
      <p:sp>
        <p:nvSpPr>
          <p:cNvPr id="37892" name="Espace réservé du numéro de diapositive 3"/>
          <p:cNvSpPr>
            <a:spLocks noGrp="1"/>
          </p:cNvSpPr>
          <p:nvPr>
            <p:ph type="sldNum" sz="quarter" idx="5"/>
          </p:nvPr>
        </p:nvSpPr>
        <p:spPr>
          <a:noFill/>
        </p:spPr>
        <p:txBody>
          <a:bodyPr/>
          <a:lstStyle/>
          <a:p>
            <a:fld id="{BB585139-9E21-45F2-9D55-FDBDA227E681}" type="slidenum">
              <a:rPr lang="fr-FR" smtClean="0">
                <a:latin typeface="Times New Roman" pitchFamily="18" charset="0"/>
              </a:rPr>
              <a:pPr/>
              <a:t>31</a:t>
            </a:fld>
            <a:endParaRPr lang="fr-FR" smtClean="0">
              <a:latin typeface="Times New Roman"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18B8E83-22CB-4FA3-8353-4304C0949E05}" type="slidenum">
              <a:rPr lang="fr-FR" smtClean="0"/>
              <a:pPr/>
              <a:t>32</a:t>
            </a:fld>
            <a:endParaRPr lang="fr-F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3D1D79DE-8C4D-44BB-AFE0-B068C0DC41A0}" type="slidenum">
              <a:rPr lang="fr-FR" smtClean="0"/>
              <a:pPr>
                <a:defRPr/>
              </a:pPr>
              <a:t>33</a:t>
            </a:fld>
            <a:endParaRPr lang="fr-F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EA1BA119-EC0C-4E3E-BB78-9C1D9119E4D0}" type="slidenum">
              <a:rPr lang="fr-FR" smtClean="0"/>
              <a:pPr/>
              <a:t>34</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e l'image des diapositives 1"/>
          <p:cNvSpPr>
            <a:spLocks noGrp="1" noRot="1" noChangeAspect="1"/>
          </p:cNvSpPr>
          <p:nvPr>
            <p:ph type="sldImg"/>
          </p:nvPr>
        </p:nvSpPr>
        <p:spPr bwMode="auto">
          <a:xfrm>
            <a:off x="1143000" y="685800"/>
            <a:ext cx="4572000" cy="3429000"/>
          </a:xfrm>
          <a:noFill/>
          <a:ln>
            <a:solidFill>
              <a:srgbClr val="000000"/>
            </a:solidFill>
            <a:miter lim="800000"/>
            <a:headEnd/>
            <a:tailEnd/>
          </a:ln>
        </p:spPr>
      </p:sp>
      <p:sp>
        <p:nvSpPr>
          <p:cNvPr id="19458"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19459"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28F9E08-6DB0-44B0-A73C-C73A1339A62D}" type="slidenum">
              <a:rPr lang="fr-FR"/>
              <a:pPr fontAlgn="base">
                <a:spcBef>
                  <a:spcPct val="0"/>
                </a:spcBef>
                <a:spcAft>
                  <a:spcPct val="0"/>
                </a:spcAft>
              </a:pPr>
              <a:t>8</a:t>
            </a:fld>
            <a:endParaRPr lang="fr-F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97BC010F-E48C-4C31-ACC3-E9915EBB31B2}" type="slidenum">
              <a:rPr lang="fr-FR" smtClean="0"/>
              <a:pPr/>
              <a:t>35</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819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819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15F2B23-6A56-4F79-940A-F3E79570D0C7}" type="slidenum">
              <a:rPr lang="fr-FR" smtClean="0"/>
              <a:pPr/>
              <a:t>9</a:t>
            </a:fld>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B0F678EE-6631-6147-98D5-B7AA48A14EC2}" type="slidenum">
              <a:rPr lang="en-US" smtClean="0"/>
              <a:pPr>
                <a:defRPr/>
              </a:pPr>
              <a:t>10</a:t>
            </a:fld>
            <a:endParaRPr lang="en-US"/>
          </a:p>
        </p:txBody>
      </p:sp>
    </p:spTree>
    <p:extLst>
      <p:ext uri="{BB962C8B-B14F-4D97-AF65-F5344CB8AC3E}">
        <p14:creationId xmlns:p14="http://schemas.microsoft.com/office/powerpoint/2010/main" val="3015968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Espace réservé de l'image des diapositives 1"/>
          <p:cNvSpPr>
            <a:spLocks noGrp="1" noRot="1" noChangeAspect="1" noTextEdit="1"/>
          </p:cNvSpPr>
          <p:nvPr>
            <p:ph type="sldImg"/>
          </p:nvPr>
        </p:nvSpPr>
        <p:spPr>
          <a:ln/>
        </p:spPr>
      </p:sp>
      <p:sp>
        <p:nvSpPr>
          <p:cNvPr id="70659" name="Espace réservé des commentaires 2"/>
          <p:cNvSpPr>
            <a:spLocks noGrp="1"/>
          </p:cNvSpPr>
          <p:nvPr>
            <p:ph type="body" idx="1"/>
          </p:nvPr>
        </p:nvSpPr>
        <p:spPr>
          <a:noFill/>
          <a:ln/>
        </p:spPr>
        <p:txBody>
          <a:bodyPr/>
          <a:lstStyle/>
          <a:p>
            <a:endParaRPr lang="fr-FR" smtClean="0"/>
          </a:p>
        </p:txBody>
      </p:sp>
      <p:sp>
        <p:nvSpPr>
          <p:cNvPr id="70660" name="Espace réservé du numéro de diapositive 3"/>
          <p:cNvSpPr>
            <a:spLocks noGrp="1"/>
          </p:cNvSpPr>
          <p:nvPr>
            <p:ph type="sldNum" sz="quarter" idx="5"/>
          </p:nvPr>
        </p:nvSpPr>
        <p:spPr>
          <a:noFill/>
        </p:spPr>
        <p:txBody>
          <a:bodyPr/>
          <a:lstStyle/>
          <a:p>
            <a:fld id="{75B2C0E4-D2A6-4817-A631-9E5911729E50}" type="slidenum">
              <a:rPr lang="fr-FR" smtClean="0"/>
              <a:pPr/>
              <a:t>11</a:t>
            </a:fld>
            <a:endParaRPr lang="fr-F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Espace réservé de l'image des diapositives 1"/>
          <p:cNvSpPr>
            <a:spLocks noGrp="1" noRot="1" noChangeAspect="1" noTextEdit="1"/>
          </p:cNvSpPr>
          <p:nvPr>
            <p:ph type="sldImg"/>
          </p:nvPr>
        </p:nvSpPr>
        <p:spPr>
          <a:ln/>
        </p:spPr>
      </p:sp>
      <p:sp>
        <p:nvSpPr>
          <p:cNvPr id="71683" name="Espace réservé des commentaires 2"/>
          <p:cNvSpPr>
            <a:spLocks noGrp="1"/>
          </p:cNvSpPr>
          <p:nvPr>
            <p:ph type="body" idx="1"/>
          </p:nvPr>
        </p:nvSpPr>
        <p:spPr>
          <a:noFill/>
          <a:ln/>
        </p:spPr>
        <p:txBody>
          <a:bodyPr/>
          <a:lstStyle/>
          <a:p>
            <a:endParaRPr lang="fr-FR" smtClean="0"/>
          </a:p>
        </p:txBody>
      </p:sp>
      <p:sp>
        <p:nvSpPr>
          <p:cNvPr id="71684" name="Espace réservé du numéro de diapositive 3"/>
          <p:cNvSpPr>
            <a:spLocks noGrp="1"/>
          </p:cNvSpPr>
          <p:nvPr>
            <p:ph type="sldNum" sz="quarter" idx="5"/>
          </p:nvPr>
        </p:nvSpPr>
        <p:spPr>
          <a:noFill/>
        </p:spPr>
        <p:txBody>
          <a:bodyPr/>
          <a:lstStyle/>
          <a:p>
            <a:fld id="{95EDA9B2-BB5A-4F73-A2A7-093A9C7A613F}" type="slidenum">
              <a:rPr lang="fr-FR" smtClean="0"/>
              <a:pPr/>
              <a:t>12</a:t>
            </a:fld>
            <a:endParaRPr lang="fr-F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ADB5C5C5-B0EA-4ED6-9A70-6F2236AE932E}" type="slidenum">
              <a:rPr lang="fr-FR" smtClean="0"/>
              <a:pPr/>
              <a:t>13</a:t>
            </a:fld>
            <a:endParaRPr lang="fr-FR"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xfrm>
            <a:off x="685800" y="4343400"/>
            <a:ext cx="5486400" cy="4114800"/>
          </a:xfrm>
          <a:noFill/>
          <a:ln/>
        </p:spPr>
        <p:txBody>
          <a:bodyPr/>
          <a:lstStyle/>
          <a:p>
            <a:pPr eaLnBrk="1" hangingPunct="1"/>
            <a:endParaRPr 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4C80251F-7675-4D5C-8B33-EA90FD2FB557}" type="slidenum">
              <a:rPr lang="fr-FR" smtClean="0"/>
              <a:pPr>
                <a:defRPr/>
              </a:pPr>
              <a:t>14</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7"/>
            <a:ext cx="7772400" cy="1470025"/>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lvl1pPr>
              <a:defRPr/>
            </a:lvl1pPr>
          </a:lstStyle>
          <a:p>
            <a:pPr>
              <a:defRPr/>
            </a:pPr>
            <a:fld id="{52546732-623A-45DF-B973-1D7557ACAB66}" type="datetimeFigureOut">
              <a:rPr lang="fr-FR"/>
              <a:pPr>
                <a:defRPr/>
              </a:pPr>
              <a:t>29/01/2016</a:t>
            </a:fld>
            <a:endParaRPr lang="fr-BE"/>
          </a:p>
        </p:txBody>
      </p:sp>
      <p:sp>
        <p:nvSpPr>
          <p:cNvPr id="5" name="Espace réservé du pied de page 4"/>
          <p:cNvSpPr>
            <a:spLocks noGrp="1"/>
          </p:cNvSpPr>
          <p:nvPr>
            <p:ph type="ftr" sz="quarter" idx="11"/>
          </p:nvPr>
        </p:nvSpPr>
        <p:spPr/>
        <p:txBody>
          <a:bodyPr/>
          <a:lstStyle>
            <a:lvl1pPr>
              <a:defRPr/>
            </a:lvl1pPr>
          </a:lstStyle>
          <a:p>
            <a:pPr>
              <a:defRPr/>
            </a:pPr>
            <a:endParaRPr lang="fr-BE"/>
          </a:p>
        </p:txBody>
      </p:sp>
      <p:sp>
        <p:nvSpPr>
          <p:cNvPr id="6" name="Espace réservé du numéro de diapositive 5"/>
          <p:cNvSpPr>
            <a:spLocks noGrp="1"/>
          </p:cNvSpPr>
          <p:nvPr>
            <p:ph type="sldNum" sz="quarter" idx="12"/>
          </p:nvPr>
        </p:nvSpPr>
        <p:spPr/>
        <p:txBody>
          <a:bodyPr/>
          <a:lstStyle>
            <a:lvl1pPr>
              <a:defRPr/>
            </a:lvl1pPr>
          </a:lstStyle>
          <a:p>
            <a:pPr>
              <a:defRPr/>
            </a:pPr>
            <a:fld id="{D0A01FC5-274F-4B09-AA35-3361854CBAFB}" type="slidenum">
              <a:rPr lang="fr-BE"/>
              <a:pPr>
                <a:defRPr/>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lvl1pPr>
              <a:defRPr/>
            </a:lvl1pPr>
          </a:lstStyle>
          <a:p>
            <a:pPr>
              <a:defRPr/>
            </a:pPr>
            <a:fld id="{E097D6E0-7013-42F4-A599-613A009D48EF}" type="datetimeFigureOut">
              <a:rPr lang="fr-FR"/>
              <a:pPr>
                <a:defRPr/>
              </a:pPr>
              <a:t>29/01/2016</a:t>
            </a:fld>
            <a:endParaRPr lang="fr-BE"/>
          </a:p>
        </p:txBody>
      </p:sp>
      <p:sp>
        <p:nvSpPr>
          <p:cNvPr id="5" name="Espace réservé du pied de page 4"/>
          <p:cNvSpPr>
            <a:spLocks noGrp="1"/>
          </p:cNvSpPr>
          <p:nvPr>
            <p:ph type="ftr" sz="quarter" idx="11"/>
          </p:nvPr>
        </p:nvSpPr>
        <p:spPr/>
        <p:txBody>
          <a:bodyPr/>
          <a:lstStyle>
            <a:lvl1pPr>
              <a:defRPr/>
            </a:lvl1pPr>
          </a:lstStyle>
          <a:p>
            <a:pPr>
              <a:defRPr/>
            </a:pPr>
            <a:endParaRPr lang="fr-BE"/>
          </a:p>
        </p:txBody>
      </p:sp>
      <p:sp>
        <p:nvSpPr>
          <p:cNvPr id="6" name="Espace réservé du numéro de diapositive 5"/>
          <p:cNvSpPr>
            <a:spLocks noGrp="1"/>
          </p:cNvSpPr>
          <p:nvPr>
            <p:ph type="sldNum" sz="quarter" idx="12"/>
          </p:nvPr>
        </p:nvSpPr>
        <p:spPr/>
        <p:txBody>
          <a:bodyPr/>
          <a:lstStyle>
            <a:lvl1pPr>
              <a:defRPr/>
            </a:lvl1pPr>
          </a:lstStyle>
          <a:p>
            <a:pPr>
              <a:defRPr/>
            </a:pPr>
            <a:fld id="{7F84B2BE-A470-4378-A355-E3ACBEC0146A}" type="slidenum">
              <a:rPr lang="fr-BE"/>
              <a:pPr>
                <a:defRPr/>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40"/>
            <a:ext cx="2057400" cy="58515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457200" y="274640"/>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lvl1pPr>
              <a:defRPr/>
            </a:lvl1pPr>
          </a:lstStyle>
          <a:p>
            <a:pPr>
              <a:defRPr/>
            </a:pPr>
            <a:fld id="{C9BD7920-D778-4834-BE88-254F1E3B124A}" type="datetimeFigureOut">
              <a:rPr lang="fr-FR"/>
              <a:pPr>
                <a:defRPr/>
              </a:pPr>
              <a:t>29/01/2016</a:t>
            </a:fld>
            <a:endParaRPr lang="fr-BE"/>
          </a:p>
        </p:txBody>
      </p:sp>
      <p:sp>
        <p:nvSpPr>
          <p:cNvPr id="5" name="Espace réservé du pied de page 4"/>
          <p:cNvSpPr>
            <a:spLocks noGrp="1"/>
          </p:cNvSpPr>
          <p:nvPr>
            <p:ph type="ftr" sz="quarter" idx="11"/>
          </p:nvPr>
        </p:nvSpPr>
        <p:spPr/>
        <p:txBody>
          <a:bodyPr/>
          <a:lstStyle>
            <a:lvl1pPr>
              <a:defRPr/>
            </a:lvl1pPr>
          </a:lstStyle>
          <a:p>
            <a:pPr>
              <a:defRPr/>
            </a:pPr>
            <a:endParaRPr lang="fr-BE"/>
          </a:p>
        </p:txBody>
      </p:sp>
      <p:sp>
        <p:nvSpPr>
          <p:cNvPr id="6" name="Espace réservé du numéro de diapositive 5"/>
          <p:cNvSpPr>
            <a:spLocks noGrp="1"/>
          </p:cNvSpPr>
          <p:nvPr>
            <p:ph type="sldNum" sz="quarter" idx="12"/>
          </p:nvPr>
        </p:nvSpPr>
        <p:spPr/>
        <p:txBody>
          <a:bodyPr/>
          <a:lstStyle>
            <a:lvl1pPr>
              <a:defRPr/>
            </a:lvl1pPr>
          </a:lstStyle>
          <a:p>
            <a:pPr>
              <a:defRPr/>
            </a:pPr>
            <a:fld id="{490503C9-F8CB-4B14-82C6-FB8B61C93569}" type="slidenum">
              <a:rPr lang="fr-BE"/>
              <a:pPr>
                <a:defRPr/>
              </a:pPr>
              <a:t>‹N°›</a:t>
            </a:fld>
            <a:endParaRPr lang="fr-B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re. Texte et image de la bibliothèque">
    <p:spTree>
      <p:nvGrpSpPr>
        <p:cNvPr id="1" name=""/>
        <p:cNvGrpSpPr/>
        <p:nvPr/>
      </p:nvGrpSpPr>
      <p:grpSpPr>
        <a:xfrm>
          <a:off x="0" y="0"/>
          <a:ext cx="0" cy="0"/>
          <a:chOff x="0" y="0"/>
          <a:chExt cx="0" cy="0"/>
        </a:xfrm>
      </p:grpSpPr>
      <p:sp>
        <p:nvSpPr>
          <p:cNvPr id="2" name="Titre 1"/>
          <p:cNvSpPr>
            <a:spLocks noGrp="1"/>
          </p:cNvSpPr>
          <p:nvPr>
            <p:ph type="title"/>
          </p:nvPr>
        </p:nvSpPr>
        <p:spPr>
          <a:xfrm>
            <a:off x="457200" y="381000"/>
            <a:ext cx="8229600" cy="13716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981200"/>
            <a:ext cx="4038600" cy="4114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image de la bibliothèque 3"/>
          <p:cNvSpPr>
            <a:spLocks noGrp="1"/>
          </p:cNvSpPr>
          <p:nvPr>
            <p:ph type="clipArt" sz="half" idx="2"/>
          </p:nvPr>
        </p:nvSpPr>
        <p:spPr>
          <a:xfrm>
            <a:off x="4648200" y="1981200"/>
            <a:ext cx="4038600" cy="4114800"/>
          </a:xfrm>
        </p:spPr>
        <p:txBody>
          <a:bodyPr rtlCol="0">
            <a:normAutofit/>
          </a:bodyPr>
          <a:lstStyle/>
          <a:p>
            <a:pPr lvl="0"/>
            <a:endParaRPr lang="fr-FR" noProof="0"/>
          </a:p>
        </p:txBody>
      </p:sp>
      <p:sp>
        <p:nvSpPr>
          <p:cNvPr id="5" name="Espace réservé de la date 4"/>
          <p:cNvSpPr>
            <a:spLocks noGrp="1"/>
          </p:cNvSpPr>
          <p:nvPr>
            <p:ph type="dt" sz="half" idx="10"/>
          </p:nvPr>
        </p:nvSpPr>
        <p:spPr>
          <a:xfrm>
            <a:off x="457200" y="6245225"/>
            <a:ext cx="2133600" cy="476250"/>
          </a:xfrm>
        </p:spPr>
        <p:txBody>
          <a:bodyPr/>
          <a:lstStyle>
            <a:lvl1pPr>
              <a:defRPr/>
            </a:lvl1pPr>
          </a:lstStyle>
          <a:p>
            <a:pPr>
              <a:defRPr/>
            </a:pPr>
            <a:endParaRPr lang="fr-FR"/>
          </a:p>
        </p:txBody>
      </p:sp>
      <p:sp>
        <p:nvSpPr>
          <p:cNvPr id="6" name="Espace réservé du pied de page 5"/>
          <p:cNvSpPr>
            <a:spLocks noGrp="1"/>
          </p:cNvSpPr>
          <p:nvPr>
            <p:ph type="ftr" sz="quarter" idx="11"/>
          </p:nvPr>
        </p:nvSpPr>
        <p:spPr>
          <a:xfrm>
            <a:off x="3124200" y="6245225"/>
            <a:ext cx="2895600" cy="476250"/>
          </a:xfrm>
        </p:spPr>
        <p:txBody>
          <a:bodyPr/>
          <a:lstStyle>
            <a:lvl1pPr>
              <a:defRPr/>
            </a:lvl1pPr>
          </a:lstStyle>
          <a:p>
            <a:pPr>
              <a:defRPr/>
            </a:pPr>
            <a:endParaRPr lang="fr-FR"/>
          </a:p>
        </p:txBody>
      </p:sp>
      <p:sp>
        <p:nvSpPr>
          <p:cNvPr id="7" name="Espace réservé du numéro de diapositive 6"/>
          <p:cNvSpPr>
            <a:spLocks noGrp="1"/>
          </p:cNvSpPr>
          <p:nvPr>
            <p:ph type="sldNum" sz="quarter" idx="12"/>
          </p:nvPr>
        </p:nvSpPr>
        <p:spPr>
          <a:xfrm>
            <a:off x="6553200" y="6245225"/>
            <a:ext cx="2133600" cy="476250"/>
          </a:xfrm>
        </p:spPr>
        <p:txBody>
          <a:bodyPr/>
          <a:lstStyle>
            <a:lvl1pPr>
              <a:defRPr/>
            </a:lvl1pPr>
          </a:lstStyle>
          <a:p>
            <a:pPr>
              <a:defRPr/>
            </a:pPr>
            <a:fld id="{59EC3C3D-2E1F-4D07-A742-F473CD78D5CB}" type="slidenum">
              <a:rPr lang="fr-FR"/>
              <a:pPr>
                <a:defRPr/>
              </a:pPr>
              <a:t>‹N°›</a:t>
            </a:fld>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re. Image de la bibliothèque et texte">
    <p:spTree>
      <p:nvGrpSpPr>
        <p:cNvPr id="1" name=""/>
        <p:cNvGrpSpPr/>
        <p:nvPr/>
      </p:nvGrpSpPr>
      <p:grpSpPr>
        <a:xfrm>
          <a:off x="0" y="0"/>
          <a:ext cx="0" cy="0"/>
          <a:chOff x="0" y="0"/>
          <a:chExt cx="0" cy="0"/>
        </a:xfrm>
      </p:grpSpPr>
      <p:sp>
        <p:nvSpPr>
          <p:cNvPr id="2" name="Titre 1"/>
          <p:cNvSpPr>
            <a:spLocks noGrp="1"/>
          </p:cNvSpPr>
          <p:nvPr>
            <p:ph type="title"/>
          </p:nvPr>
        </p:nvSpPr>
        <p:spPr>
          <a:xfrm>
            <a:off x="1066800" y="838200"/>
            <a:ext cx="7772400" cy="1143000"/>
          </a:xfrm>
        </p:spPr>
        <p:txBody>
          <a:bodyPr/>
          <a:lstStyle/>
          <a:p>
            <a:r>
              <a:rPr lang="fr-FR" smtClean="0"/>
              <a:t>Cliquez pour modifier le style du titre</a:t>
            </a:r>
            <a:endParaRPr lang="fr-FR"/>
          </a:p>
        </p:txBody>
      </p:sp>
      <p:sp>
        <p:nvSpPr>
          <p:cNvPr id="3" name="Espace réservé de l'image de la bibliothèque 2"/>
          <p:cNvSpPr>
            <a:spLocks noGrp="1"/>
          </p:cNvSpPr>
          <p:nvPr>
            <p:ph type="clipArt" sz="half" idx="1"/>
          </p:nvPr>
        </p:nvSpPr>
        <p:spPr>
          <a:xfrm>
            <a:off x="1066800" y="2101850"/>
            <a:ext cx="3810000" cy="4114800"/>
          </a:xfrm>
        </p:spPr>
        <p:txBody>
          <a:bodyPr/>
          <a:lstStyle/>
          <a:p>
            <a:endParaRPr lang="fr-FR"/>
          </a:p>
        </p:txBody>
      </p:sp>
      <p:sp>
        <p:nvSpPr>
          <p:cNvPr id="4" name="Espace réservé du texte 3"/>
          <p:cNvSpPr>
            <a:spLocks noGrp="1"/>
          </p:cNvSpPr>
          <p:nvPr>
            <p:ph type="body" sz="half" idx="2"/>
          </p:nvPr>
        </p:nvSpPr>
        <p:spPr>
          <a:xfrm>
            <a:off x="5029200" y="2101850"/>
            <a:ext cx="3810000" cy="4114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a:xfrm>
            <a:off x="1066800" y="6413500"/>
            <a:ext cx="1905000" cy="457200"/>
          </a:xfrm>
        </p:spPr>
        <p:txBody>
          <a:bodyPr/>
          <a:lstStyle>
            <a:lvl1pPr>
              <a:defRPr/>
            </a:lvl1pPr>
          </a:lstStyle>
          <a:p>
            <a:endParaRPr lang="fr-FR"/>
          </a:p>
        </p:txBody>
      </p:sp>
      <p:sp>
        <p:nvSpPr>
          <p:cNvPr id="6" name="Espace réservé du pied de page 5"/>
          <p:cNvSpPr>
            <a:spLocks noGrp="1"/>
          </p:cNvSpPr>
          <p:nvPr>
            <p:ph type="ftr" sz="quarter" idx="11"/>
          </p:nvPr>
        </p:nvSpPr>
        <p:spPr>
          <a:xfrm>
            <a:off x="3429000" y="6413500"/>
            <a:ext cx="2895600" cy="457200"/>
          </a:xfrm>
        </p:spPr>
        <p:txBody>
          <a:bodyPr/>
          <a:lstStyle>
            <a:lvl1pPr>
              <a:defRPr/>
            </a:lvl1pPr>
          </a:lstStyle>
          <a:p>
            <a:endParaRPr lang="fr-FR"/>
          </a:p>
        </p:txBody>
      </p:sp>
      <p:sp>
        <p:nvSpPr>
          <p:cNvPr id="7" name="Espace réservé du numéro de diapositive 6"/>
          <p:cNvSpPr>
            <a:spLocks noGrp="1"/>
          </p:cNvSpPr>
          <p:nvPr>
            <p:ph type="sldNum" sz="quarter" idx="12"/>
          </p:nvPr>
        </p:nvSpPr>
        <p:spPr>
          <a:xfrm>
            <a:off x="8229600" y="6413500"/>
            <a:ext cx="914400" cy="457200"/>
          </a:xfrm>
        </p:spPr>
        <p:txBody>
          <a:bodyPr/>
          <a:lstStyle>
            <a:lvl1pPr>
              <a:defRPr/>
            </a:lvl1pPr>
          </a:lstStyle>
          <a:p>
            <a:fld id="{3ECEDEC1-A0EA-47C7-8FA4-EA53BB0FFDE8}" type="slidenum">
              <a:rPr lang="fr-FR"/>
              <a:pPr/>
              <a:t>‹N°›</a:t>
            </a:fld>
            <a:endParaRPr lang="fr-FR" sz="140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028"/>
            <a:ext cx="7772400" cy="1470422"/>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A2AF6795-BFFD-4440-B371-5D239CE37123}" type="slidenum">
              <a:rPr lang="fr-FR"/>
              <a:pPr>
                <a:defRPr/>
              </a:pPr>
              <a:t>‹N°›</a:t>
            </a:fld>
            <a:endParaRPr 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CA54B31-7A25-4442-8838-4DDFF8277340}" type="slidenum">
              <a:rPr lang="fr-FR"/>
              <a:pPr>
                <a:defRPr/>
              </a:pPr>
              <a:t>‹N°›</a:t>
            </a:fld>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1784" y="4406504"/>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1784" y="2906317"/>
            <a:ext cx="7772400" cy="1500188"/>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930E6F3-71F6-40B7-A519-B43CD38457C3}" type="slidenum">
              <a:rPr lang="fr-FR"/>
              <a:pPr>
                <a:defRPr/>
              </a:pPr>
              <a:t>‹N°›</a:t>
            </a:fld>
            <a:endParaRPr lang="fr-F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85800" y="1981200"/>
            <a:ext cx="3784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73600" y="1981200"/>
            <a:ext cx="3784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A7E53DB8-6C1A-47F5-80C2-3C8E6657C849}" type="slidenum">
              <a:rPr lang="fr-FR"/>
              <a:pPr>
                <a:defRPr/>
              </a:pPr>
              <a:t>‹N°›</a:t>
            </a:fld>
            <a:endParaRPr lang="fr-F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5035"/>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4716"/>
            <a:ext cx="4040717" cy="6405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5272"/>
            <a:ext cx="4040717" cy="39504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6087" y="1534716"/>
            <a:ext cx="4040716" cy="6405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6087" y="2175272"/>
            <a:ext cx="4040716" cy="395049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7398F7C3-D6B1-44DA-8814-2AA4DE2026F2}" type="slidenum">
              <a:rPr lang="fr-FR"/>
              <a:pPr>
                <a:defRPr/>
              </a:pPr>
              <a:t>‹N°›</a:t>
            </a:fld>
            <a:endParaRPr lang="fr-F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96E1FFBA-56E5-4127-92C3-764B86895659}"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lvl1pPr>
              <a:defRPr/>
            </a:lvl1pPr>
          </a:lstStyle>
          <a:p>
            <a:pPr>
              <a:defRPr/>
            </a:pPr>
            <a:fld id="{2A649825-668C-4DF5-8C9A-B1D4D50B57FF}" type="datetimeFigureOut">
              <a:rPr lang="fr-FR"/>
              <a:pPr>
                <a:defRPr/>
              </a:pPr>
              <a:t>29/01/2016</a:t>
            </a:fld>
            <a:endParaRPr lang="fr-BE"/>
          </a:p>
        </p:txBody>
      </p:sp>
      <p:sp>
        <p:nvSpPr>
          <p:cNvPr id="5" name="Espace réservé du pied de page 4"/>
          <p:cNvSpPr>
            <a:spLocks noGrp="1"/>
          </p:cNvSpPr>
          <p:nvPr>
            <p:ph type="ftr" sz="quarter" idx="11"/>
          </p:nvPr>
        </p:nvSpPr>
        <p:spPr/>
        <p:txBody>
          <a:bodyPr/>
          <a:lstStyle>
            <a:lvl1pPr>
              <a:defRPr/>
            </a:lvl1pPr>
          </a:lstStyle>
          <a:p>
            <a:pPr>
              <a:defRPr/>
            </a:pPr>
            <a:endParaRPr lang="fr-BE"/>
          </a:p>
        </p:txBody>
      </p:sp>
      <p:sp>
        <p:nvSpPr>
          <p:cNvPr id="6" name="Espace réservé du numéro de diapositive 5"/>
          <p:cNvSpPr>
            <a:spLocks noGrp="1"/>
          </p:cNvSpPr>
          <p:nvPr>
            <p:ph type="sldNum" sz="quarter" idx="12"/>
          </p:nvPr>
        </p:nvSpPr>
        <p:spPr/>
        <p:txBody>
          <a:bodyPr/>
          <a:lstStyle>
            <a:lvl1pPr>
              <a:defRPr/>
            </a:lvl1pPr>
          </a:lstStyle>
          <a:p>
            <a:pPr>
              <a:defRPr/>
            </a:pPr>
            <a:fld id="{C75B2F89-7E3B-438C-A367-B37A95DB8253}" type="slidenum">
              <a:rPr lang="fr-BE"/>
              <a:pPr>
                <a:defRPr/>
              </a:pPr>
              <a:t>‹N°›</a:t>
            </a:fld>
            <a:endParaRPr lang="fr-B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115B6B1A-AA6A-4BB7-8018-076B432B88AD}" type="slidenum">
              <a:rPr lang="fr-FR"/>
              <a:pPr>
                <a:defRPr/>
              </a:pPr>
              <a:t>‹N°›</a:t>
            </a:fld>
            <a:endParaRPr lang="fr-F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2654"/>
            <a:ext cx="3007784"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2" y="272655"/>
            <a:ext cx="511174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4705"/>
            <a:ext cx="30077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A7C02014-24CF-4684-AAF1-B67F0E55A347}" type="slidenum">
              <a:rPr lang="fr-FR"/>
              <a:pPr>
                <a:defRPr/>
              </a:pPr>
              <a:t>‹N°›</a:t>
            </a:fld>
            <a:endParaRPr lang="fr-F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817" y="4800601"/>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817" y="613172"/>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817"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5F4ACB5-F04D-4AA7-8765-E057DDCBC9E4}" type="slidenum">
              <a:rPr lang="fr-FR"/>
              <a:pPr>
                <a:defRPr/>
              </a:pPr>
              <a:t>‹N°›</a:t>
            </a:fld>
            <a:endParaRPr lang="fr-F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96B2A2A3-F942-40E9-ABCC-731A810541FF}" type="slidenum">
              <a:rPr lang="fr-FR"/>
              <a:pPr>
                <a:defRPr/>
              </a:pPr>
              <a:t>‹N°›</a:t>
            </a:fld>
            <a:endParaRPr lang="fr-F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15103" y="609600"/>
            <a:ext cx="1943100" cy="54864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85803" y="609600"/>
            <a:ext cx="5626100" cy="54864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D6F0749C-181A-4FE3-8074-AEE08BAC5426}" type="slidenum">
              <a:rPr lang="fr-FR"/>
              <a:pPr>
                <a:defRPr/>
              </a:pPr>
              <a:t>‹N°›</a:t>
            </a:fld>
            <a:endParaRPr lang="fr-F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a:defRPr/>
            </a:pPr>
            <a:endParaRPr lang="fr-FR"/>
          </a:p>
        </p:txBody>
      </p:sp>
      <p:sp>
        <p:nvSpPr>
          <p:cNvPr id="5"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a:defRPr/>
            </a:pPr>
            <a:endParaRPr lang="fr-FR"/>
          </a:p>
        </p:txBody>
      </p:sp>
      <p:sp>
        <p:nvSpPr>
          <p:cNvPr id="6"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7"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8"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9"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10"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11"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12"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a:defRPr/>
            </a:pPr>
            <a:endParaRPr lang="fr-FR"/>
          </a:p>
        </p:txBody>
      </p:sp>
      <p:sp>
        <p:nvSpPr>
          <p:cNvPr id="3083" name="Rectangle 11"/>
          <p:cNvSpPr>
            <a:spLocks noGrp="1" noChangeArrowheads="1"/>
          </p:cNvSpPr>
          <p:nvPr>
            <p:ph type="ctrTitle"/>
          </p:nvPr>
        </p:nvSpPr>
        <p:spPr>
          <a:xfrm>
            <a:off x="685800" y="2286000"/>
            <a:ext cx="7772400" cy="1143000"/>
          </a:xfrm>
        </p:spPr>
        <p:txBody>
          <a:bodyPr/>
          <a:lstStyle>
            <a:lvl1pPr>
              <a:defRPr/>
            </a:lvl1pPr>
          </a:lstStyle>
          <a:p>
            <a:r>
              <a:rPr lang="fr-FR"/>
              <a:t>Cliquez pour modifier le style du titre du masque</a:t>
            </a:r>
          </a:p>
        </p:txBody>
      </p:sp>
      <p:sp>
        <p:nvSpPr>
          <p:cNvPr id="3084" name="Rectangle 12"/>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fr-FR"/>
              <a:t>Cliquez pour modifier le style des sous-titres du masque</a:t>
            </a:r>
          </a:p>
        </p:txBody>
      </p:sp>
      <p:sp>
        <p:nvSpPr>
          <p:cNvPr id="13" name="Rectangle 13"/>
          <p:cNvSpPr>
            <a:spLocks noGrp="1" noChangeArrowheads="1"/>
          </p:cNvSpPr>
          <p:nvPr>
            <p:ph type="dt" sz="half" idx="10"/>
          </p:nvPr>
        </p:nvSpPr>
        <p:spPr/>
        <p:txBody>
          <a:bodyPr/>
          <a:lstStyle>
            <a:lvl1pPr>
              <a:defRPr/>
            </a:lvl1pPr>
          </a:lstStyle>
          <a:p>
            <a:pPr>
              <a:defRPr/>
            </a:pPr>
            <a:endParaRPr lang="fr-FR"/>
          </a:p>
        </p:txBody>
      </p:sp>
      <p:sp>
        <p:nvSpPr>
          <p:cNvPr id="14" name="Rectangle 14"/>
          <p:cNvSpPr>
            <a:spLocks noGrp="1" noChangeArrowheads="1"/>
          </p:cNvSpPr>
          <p:nvPr>
            <p:ph type="ftr" sz="quarter" idx="11"/>
          </p:nvPr>
        </p:nvSpPr>
        <p:spPr/>
        <p:txBody>
          <a:bodyPr/>
          <a:lstStyle>
            <a:lvl1pPr>
              <a:defRPr/>
            </a:lvl1pPr>
          </a:lstStyle>
          <a:p>
            <a:pPr>
              <a:defRPr/>
            </a:pPr>
            <a:endParaRPr lang="fr-FR"/>
          </a:p>
        </p:txBody>
      </p:sp>
      <p:sp>
        <p:nvSpPr>
          <p:cNvPr id="15" name="Rectangle 15"/>
          <p:cNvSpPr>
            <a:spLocks noGrp="1" noChangeArrowheads="1"/>
          </p:cNvSpPr>
          <p:nvPr>
            <p:ph type="sldNum" sz="quarter" idx="12"/>
          </p:nvPr>
        </p:nvSpPr>
        <p:spPr/>
        <p:txBody>
          <a:bodyPr/>
          <a:lstStyle>
            <a:lvl1pPr>
              <a:defRPr/>
            </a:lvl1pPr>
          </a:lstStyle>
          <a:p>
            <a:pPr>
              <a:defRPr/>
            </a:pPr>
            <a:fld id="{869F9954-C173-49FA-866F-A0ED3D959E8C}" type="slidenum">
              <a:rPr lang="fr-FR"/>
              <a:pPr>
                <a:defRPr/>
              </a:pPr>
              <a:t>‹N°›</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13"/>
          <p:cNvSpPr>
            <a:spLocks noGrp="1" noChangeArrowheads="1"/>
          </p:cNvSpPr>
          <p:nvPr>
            <p:ph type="dt" sz="half" idx="10"/>
          </p:nvPr>
        </p:nvSpPr>
        <p:spPr>
          <a:ln/>
        </p:spPr>
        <p:txBody>
          <a:bodyPr/>
          <a:lstStyle>
            <a:lvl1pPr>
              <a:defRPr/>
            </a:lvl1pPr>
          </a:lstStyle>
          <a:p>
            <a:pPr>
              <a:defRPr/>
            </a:pPr>
            <a:endParaRPr lang="fr-FR"/>
          </a:p>
        </p:txBody>
      </p:sp>
      <p:sp>
        <p:nvSpPr>
          <p:cNvPr id="5" name="Rectangle 14"/>
          <p:cNvSpPr>
            <a:spLocks noGrp="1" noChangeArrowheads="1"/>
          </p:cNvSpPr>
          <p:nvPr>
            <p:ph type="ftr" sz="quarter" idx="11"/>
          </p:nvPr>
        </p:nvSpPr>
        <p:spPr>
          <a:ln/>
        </p:spPr>
        <p:txBody>
          <a:bodyPr/>
          <a:lstStyle>
            <a:lvl1pPr>
              <a:defRPr/>
            </a:lvl1pPr>
          </a:lstStyle>
          <a:p>
            <a:pPr>
              <a:defRPr/>
            </a:pPr>
            <a:endParaRPr lang="fr-FR"/>
          </a:p>
        </p:txBody>
      </p:sp>
      <p:sp>
        <p:nvSpPr>
          <p:cNvPr id="6" name="Rectangle 15"/>
          <p:cNvSpPr>
            <a:spLocks noGrp="1" noChangeArrowheads="1"/>
          </p:cNvSpPr>
          <p:nvPr>
            <p:ph type="sldNum" sz="quarter" idx="12"/>
          </p:nvPr>
        </p:nvSpPr>
        <p:spPr>
          <a:ln/>
        </p:spPr>
        <p:txBody>
          <a:bodyPr/>
          <a:lstStyle>
            <a:lvl1pPr>
              <a:defRPr/>
            </a:lvl1pPr>
          </a:lstStyle>
          <a:p>
            <a:pPr>
              <a:defRPr/>
            </a:pPr>
            <a:fld id="{37D6B2F1-513A-4F47-8AC8-BD5ED8F6565A}" type="slidenum">
              <a:rPr lang="fr-FR"/>
              <a:pPr>
                <a:defRPr/>
              </a:pPr>
              <a:t>‹N°›</a:t>
            </a:fld>
            <a:endParaRPr lang="fr-F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1"/>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13"/>
          <p:cNvSpPr>
            <a:spLocks noGrp="1" noChangeArrowheads="1"/>
          </p:cNvSpPr>
          <p:nvPr>
            <p:ph type="dt" sz="half" idx="10"/>
          </p:nvPr>
        </p:nvSpPr>
        <p:spPr>
          <a:ln/>
        </p:spPr>
        <p:txBody>
          <a:bodyPr/>
          <a:lstStyle>
            <a:lvl1pPr>
              <a:defRPr/>
            </a:lvl1pPr>
          </a:lstStyle>
          <a:p>
            <a:pPr>
              <a:defRPr/>
            </a:pPr>
            <a:endParaRPr lang="fr-FR"/>
          </a:p>
        </p:txBody>
      </p:sp>
      <p:sp>
        <p:nvSpPr>
          <p:cNvPr id="5" name="Rectangle 14"/>
          <p:cNvSpPr>
            <a:spLocks noGrp="1" noChangeArrowheads="1"/>
          </p:cNvSpPr>
          <p:nvPr>
            <p:ph type="ftr" sz="quarter" idx="11"/>
          </p:nvPr>
        </p:nvSpPr>
        <p:spPr>
          <a:ln/>
        </p:spPr>
        <p:txBody>
          <a:bodyPr/>
          <a:lstStyle>
            <a:lvl1pPr>
              <a:defRPr/>
            </a:lvl1pPr>
          </a:lstStyle>
          <a:p>
            <a:pPr>
              <a:defRPr/>
            </a:pPr>
            <a:endParaRPr lang="fr-FR"/>
          </a:p>
        </p:txBody>
      </p:sp>
      <p:sp>
        <p:nvSpPr>
          <p:cNvPr id="6" name="Rectangle 15"/>
          <p:cNvSpPr>
            <a:spLocks noGrp="1" noChangeArrowheads="1"/>
          </p:cNvSpPr>
          <p:nvPr>
            <p:ph type="sldNum" sz="quarter" idx="12"/>
          </p:nvPr>
        </p:nvSpPr>
        <p:spPr>
          <a:ln/>
        </p:spPr>
        <p:txBody>
          <a:bodyPr/>
          <a:lstStyle>
            <a:lvl1pPr>
              <a:defRPr/>
            </a:lvl1pPr>
          </a:lstStyle>
          <a:p>
            <a:pPr>
              <a:defRPr/>
            </a:pPr>
            <a:fld id="{88FFEA67-2DC2-4252-998A-ADDAE9A7C7A0}" type="slidenum">
              <a:rPr lang="fr-FR"/>
              <a:pPr>
                <a:defRPr/>
              </a:pPr>
              <a:t>‹N°›</a:t>
            </a:fld>
            <a:endParaRPr lang="fr-F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13"/>
          <p:cNvSpPr>
            <a:spLocks noGrp="1" noChangeArrowheads="1"/>
          </p:cNvSpPr>
          <p:nvPr>
            <p:ph type="dt" sz="half" idx="10"/>
          </p:nvPr>
        </p:nvSpPr>
        <p:spPr>
          <a:ln/>
        </p:spPr>
        <p:txBody>
          <a:bodyPr/>
          <a:lstStyle>
            <a:lvl1pPr>
              <a:defRPr/>
            </a:lvl1pPr>
          </a:lstStyle>
          <a:p>
            <a:pPr>
              <a:defRPr/>
            </a:pPr>
            <a:endParaRPr lang="fr-FR"/>
          </a:p>
        </p:txBody>
      </p:sp>
      <p:sp>
        <p:nvSpPr>
          <p:cNvPr id="6" name="Rectangle 14"/>
          <p:cNvSpPr>
            <a:spLocks noGrp="1" noChangeArrowheads="1"/>
          </p:cNvSpPr>
          <p:nvPr>
            <p:ph type="ftr" sz="quarter" idx="11"/>
          </p:nvPr>
        </p:nvSpPr>
        <p:spPr>
          <a:ln/>
        </p:spPr>
        <p:txBody>
          <a:bodyPr/>
          <a:lstStyle>
            <a:lvl1pPr>
              <a:defRPr/>
            </a:lvl1pPr>
          </a:lstStyle>
          <a:p>
            <a:pPr>
              <a:defRPr/>
            </a:pPr>
            <a:endParaRPr lang="fr-FR"/>
          </a:p>
        </p:txBody>
      </p:sp>
      <p:sp>
        <p:nvSpPr>
          <p:cNvPr id="7" name="Rectangle 15"/>
          <p:cNvSpPr>
            <a:spLocks noGrp="1" noChangeArrowheads="1"/>
          </p:cNvSpPr>
          <p:nvPr>
            <p:ph type="sldNum" sz="quarter" idx="12"/>
          </p:nvPr>
        </p:nvSpPr>
        <p:spPr>
          <a:ln/>
        </p:spPr>
        <p:txBody>
          <a:bodyPr/>
          <a:lstStyle>
            <a:lvl1pPr>
              <a:defRPr/>
            </a:lvl1pPr>
          </a:lstStyle>
          <a:p>
            <a:pPr>
              <a:defRPr/>
            </a:pPr>
            <a:fld id="{99EA9175-B5EF-4CC5-A062-E3237A603347}" type="slidenum">
              <a:rPr lang="fr-FR"/>
              <a:pPr>
                <a:defRPr/>
              </a:pPr>
              <a:t>‹N°›</a:t>
            </a:fld>
            <a:endParaRPr lang="fr-F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13"/>
          <p:cNvSpPr>
            <a:spLocks noGrp="1" noChangeArrowheads="1"/>
          </p:cNvSpPr>
          <p:nvPr>
            <p:ph type="dt" sz="half" idx="10"/>
          </p:nvPr>
        </p:nvSpPr>
        <p:spPr>
          <a:ln/>
        </p:spPr>
        <p:txBody>
          <a:bodyPr/>
          <a:lstStyle>
            <a:lvl1pPr>
              <a:defRPr/>
            </a:lvl1pPr>
          </a:lstStyle>
          <a:p>
            <a:pPr>
              <a:defRPr/>
            </a:pPr>
            <a:endParaRPr lang="fr-FR"/>
          </a:p>
        </p:txBody>
      </p:sp>
      <p:sp>
        <p:nvSpPr>
          <p:cNvPr id="8" name="Rectangle 14"/>
          <p:cNvSpPr>
            <a:spLocks noGrp="1" noChangeArrowheads="1"/>
          </p:cNvSpPr>
          <p:nvPr>
            <p:ph type="ftr" sz="quarter" idx="11"/>
          </p:nvPr>
        </p:nvSpPr>
        <p:spPr>
          <a:ln/>
        </p:spPr>
        <p:txBody>
          <a:bodyPr/>
          <a:lstStyle>
            <a:lvl1pPr>
              <a:defRPr/>
            </a:lvl1pPr>
          </a:lstStyle>
          <a:p>
            <a:pPr>
              <a:defRPr/>
            </a:pPr>
            <a:endParaRPr lang="fr-FR"/>
          </a:p>
        </p:txBody>
      </p:sp>
      <p:sp>
        <p:nvSpPr>
          <p:cNvPr id="9" name="Rectangle 15"/>
          <p:cNvSpPr>
            <a:spLocks noGrp="1" noChangeArrowheads="1"/>
          </p:cNvSpPr>
          <p:nvPr>
            <p:ph type="sldNum" sz="quarter" idx="12"/>
          </p:nvPr>
        </p:nvSpPr>
        <p:spPr>
          <a:ln/>
        </p:spPr>
        <p:txBody>
          <a:bodyPr/>
          <a:lstStyle>
            <a:lvl1pPr>
              <a:defRPr/>
            </a:lvl1pPr>
          </a:lstStyle>
          <a:p>
            <a:pPr>
              <a:defRPr/>
            </a:pPr>
            <a:fld id="{FCE54121-87A9-4AE3-8CC6-CD9F800B6CA2}"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A25864FF-C6BA-4853-9FE5-9ACAFC591190}" type="datetimeFigureOut">
              <a:rPr lang="fr-FR"/>
              <a:pPr>
                <a:defRPr/>
              </a:pPr>
              <a:t>29/01/2016</a:t>
            </a:fld>
            <a:endParaRPr lang="fr-BE"/>
          </a:p>
        </p:txBody>
      </p:sp>
      <p:sp>
        <p:nvSpPr>
          <p:cNvPr id="5" name="Espace réservé du pied de page 4"/>
          <p:cNvSpPr>
            <a:spLocks noGrp="1"/>
          </p:cNvSpPr>
          <p:nvPr>
            <p:ph type="ftr" sz="quarter" idx="11"/>
          </p:nvPr>
        </p:nvSpPr>
        <p:spPr/>
        <p:txBody>
          <a:bodyPr/>
          <a:lstStyle>
            <a:lvl1pPr>
              <a:defRPr/>
            </a:lvl1pPr>
          </a:lstStyle>
          <a:p>
            <a:pPr>
              <a:defRPr/>
            </a:pPr>
            <a:endParaRPr lang="fr-BE"/>
          </a:p>
        </p:txBody>
      </p:sp>
      <p:sp>
        <p:nvSpPr>
          <p:cNvPr id="6" name="Espace réservé du numéro de diapositive 5"/>
          <p:cNvSpPr>
            <a:spLocks noGrp="1"/>
          </p:cNvSpPr>
          <p:nvPr>
            <p:ph type="sldNum" sz="quarter" idx="12"/>
          </p:nvPr>
        </p:nvSpPr>
        <p:spPr/>
        <p:txBody>
          <a:bodyPr/>
          <a:lstStyle>
            <a:lvl1pPr>
              <a:defRPr/>
            </a:lvl1pPr>
          </a:lstStyle>
          <a:p>
            <a:pPr>
              <a:defRPr/>
            </a:pPr>
            <a:fld id="{EF4B5AFC-D78E-4719-BB3D-4E6CD680EAD1}" type="slidenum">
              <a:rPr lang="fr-BE"/>
              <a:pPr>
                <a:defRPr/>
              </a:pPr>
              <a:t>‹N°›</a:t>
            </a:fld>
            <a:endParaRPr lang="fr-B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13"/>
          <p:cNvSpPr>
            <a:spLocks noGrp="1" noChangeArrowheads="1"/>
          </p:cNvSpPr>
          <p:nvPr>
            <p:ph type="dt" sz="half" idx="10"/>
          </p:nvPr>
        </p:nvSpPr>
        <p:spPr>
          <a:ln/>
        </p:spPr>
        <p:txBody>
          <a:bodyPr/>
          <a:lstStyle>
            <a:lvl1pPr>
              <a:defRPr/>
            </a:lvl1pPr>
          </a:lstStyle>
          <a:p>
            <a:pPr>
              <a:defRPr/>
            </a:pPr>
            <a:endParaRPr lang="fr-FR"/>
          </a:p>
        </p:txBody>
      </p:sp>
      <p:sp>
        <p:nvSpPr>
          <p:cNvPr id="4" name="Rectangle 14"/>
          <p:cNvSpPr>
            <a:spLocks noGrp="1" noChangeArrowheads="1"/>
          </p:cNvSpPr>
          <p:nvPr>
            <p:ph type="ftr" sz="quarter" idx="11"/>
          </p:nvPr>
        </p:nvSpPr>
        <p:spPr>
          <a:ln/>
        </p:spPr>
        <p:txBody>
          <a:bodyPr/>
          <a:lstStyle>
            <a:lvl1pPr>
              <a:defRPr/>
            </a:lvl1pPr>
          </a:lstStyle>
          <a:p>
            <a:pPr>
              <a:defRPr/>
            </a:pPr>
            <a:endParaRPr lang="fr-FR"/>
          </a:p>
        </p:txBody>
      </p:sp>
      <p:sp>
        <p:nvSpPr>
          <p:cNvPr id="5" name="Rectangle 15"/>
          <p:cNvSpPr>
            <a:spLocks noGrp="1" noChangeArrowheads="1"/>
          </p:cNvSpPr>
          <p:nvPr>
            <p:ph type="sldNum" sz="quarter" idx="12"/>
          </p:nvPr>
        </p:nvSpPr>
        <p:spPr>
          <a:ln/>
        </p:spPr>
        <p:txBody>
          <a:bodyPr/>
          <a:lstStyle>
            <a:lvl1pPr>
              <a:defRPr/>
            </a:lvl1pPr>
          </a:lstStyle>
          <a:p>
            <a:pPr>
              <a:defRPr/>
            </a:pPr>
            <a:fld id="{FAF448B3-8CF4-4760-8397-7F4B842BD461}" type="slidenum">
              <a:rPr lang="fr-FR"/>
              <a:pPr>
                <a:defRPr/>
              </a:pPr>
              <a:t>‹N°›</a:t>
            </a:fld>
            <a:endParaRPr lang="fr-F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3"/>
          <p:cNvSpPr>
            <a:spLocks noGrp="1" noChangeArrowheads="1"/>
          </p:cNvSpPr>
          <p:nvPr>
            <p:ph type="dt" sz="half" idx="10"/>
          </p:nvPr>
        </p:nvSpPr>
        <p:spPr>
          <a:ln/>
        </p:spPr>
        <p:txBody>
          <a:bodyPr/>
          <a:lstStyle>
            <a:lvl1pPr>
              <a:defRPr/>
            </a:lvl1pPr>
          </a:lstStyle>
          <a:p>
            <a:pPr>
              <a:defRPr/>
            </a:pPr>
            <a:endParaRPr lang="fr-FR"/>
          </a:p>
        </p:txBody>
      </p:sp>
      <p:sp>
        <p:nvSpPr>
          <p:cNvPr id="3" name="Rectangle 14"/>
          <p:cNvSpPr>
            <a:spLocks noGrp="1" noChangeArrowheads="1"/>
          </p:cNvSpPr>
          <p:nvPr>
            <p:ph type="ftr" sz="quarter" idx="11"/>
          </p:nvPr>
        </p:nvSpPr>
        <p:spPr>
          <a:ln/>
        </p:spPr>
        <p:txBody>
          <a:bodyPr/>
          <a:lstStyle>
            <a:lvl1pPr>
              <a:defRPr/>
            </a:lvl1pPr>
          </a:lstStyle>
          <a:p>
            <a:pPr>
              <a:defRPr/>
            </a:pPr>
            <a:endParaRPr lang="fr-FR"/>
          </a:p>
        </p:txBody>
      </p:sp>
      <p:sp>
        <p:nvSpPr>
          <p:cNvPr id="4" name="Rectangle 15"/>
          <p:cNvSpPr>
            <a:spLocks noGrp="1" noChangeArrowheads="1"/>
          </p:cNvSpPr>
          <p:nvPr>
            <p:ph type="sldNum" sz="quarter" idx="12"/>
          </p:nvPr>
        </p:nvSpPr>
        <p:spPr>
          <a:ln/>
        </p:spPr>
        <p:txBody>
          <a:bodyPr/>
          <a:lstStyle>
            <a:lvl1pPr>
              <a:defRPr/>
            </a:lvl1pPr>
          </a:lstStyle>
          <a:p>
            <a:pPr>
              <a:defRPr/>
            </a:pPr>
            <a:fld id="{051CB869-F24D-4ADF-AC64-986CCA43659C}" type="slidenum">
              <a:rPr lang="fr-FR"/>
              <a:pPr>
                <a:defRPr/>
              </a:pPr>
              <a:t>‹N°›</a:t>
            </a:fld>
            <a:endParaRPr lang="fr-F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13"/>
          <p:cNvSpPr>
            <a:spLocks noGrp="1" noChangeArrowheads="1"/>
          </p:cNvSpPr>
          <p:nvPr>
            <p:ph type="dt" sz="half" idx="10"/>
          </p:nvPr>
        </p:nvSpPr>
        <p:spPr>
          <a:ln/>
        </p:spPr>
        <p:txBody>
          <a:bodyPr/>
          <a:lstStyle>
            <a:lvl1pPr>
              <a:defRPr/>
            </a:lvl1pPr>
          </a:lstStyle>
          <a:p>
            <a:pPr>
              <a:defRPr/>
            </a:pPr>
            <a:endParaRPr lang="fr-FR"/>
          </a:p>
        </p:txBody>
      </p:sp>
      <p:sp>
        <p:nvSpPr>
          <p:cNvPr id="6" name="Rectangle 14"/>
          <p:cNvSpPr>
            <a:spLocks noGrp="1" noChangeArrowheads="1"/>
          </p:cNvSpPr>
          <p:nvPr>
            <p:ph type="ftr" sz="quarter" idx="11"/>
          </p:nvPr>
        </p:nvSpPr>
        <p:spPr>
          <a:ln/>
        </p:spPr>
        <p:txBody>
          <a:bodyPr/>
          <a:lstStyle>
            <a:lvl1pPr>
              <a:defRPr/>
            </a:lvl1pPr>
          </a:lstStyle>
          <a:p>
            <a:pPr>
              <a:defRPr/>
            </a:pPr>
            <a:endParaRPr lang="fr-FR"/>
          </a:p>
        </p:txBody>
      </p:sp>
      <p:sp>
        <p:nvSpPr>
          <p:cNvPr id="7" name="Rectangle 15"/>
          <p:cNvSpPr>
            <a:spLocks noGrp="1" noChangeArrowheads="1"/>
          </p:cNvSpPr>
          <p:nvPr>
            <p:ph type="sldNum" sz="quarter" idx="12"/>
          </p:nvPr>
        </p:nvSpPr>
        <p:spPr>
          <a:ln/>
        </p:spPr>
        <p:txBody>
          <a:bodyPr/>
          <a:lstStyle>
            <a:lvl1pPr>
              <a:defRPr/>
            </a:lvl1pPr>
          </a:lstStyle>
          <a:p>
            <a:pPr>
              <a:defRPr/>
            </a:pPr>
            <a:fld id="{34BAC2D7-3562-409B-887C-F5506D11BD7A}" type="slidenum">
              <a:rPr lang="fr-FR"/>
              <a:pPr>
                <a:defRPr/>
              </a:pPr>
              <a:t>‹N°›</a:t>
            </a:fld>
            <a:endParaRPr lang="fr-F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13"/>
          <p:cNvSpPr>
            <a:spLocks noGrp="1" noChangeArrowheads="1"/>
          </p:cNvSpPr>
          <p:nvPr>
            <p:ph type="dt" sz="half" idx="10"/>
          </p:nvPr>
        </p:nvSpPr>
        <p:spPr>
          <a:ln/>
        </p:spPr>
        <p:txBody>
          <a:bodyPr/>
          <a:lstStyle>
            <a:lvl1pPr>
              <a:defRPr/>
            </a:lvl1pPr>
          </a:lstStyle>
          <a:p>
            <a:pPr>
              <a:defRPr/>
            </a:pPr>
            <a:endParaRPr lang="fr-FR"/>
          </a:p>
        </p:txBody>
      </p:sp>
      <p:sp>
        <p:nvSpPr>
          <p:cNvPr id="6" name="Rectangle 14"/>
          <p:cNvSpPr>
            <a:spLocks noGrp="1" noChangeArrowheads="1"/>
          </p:cNvSpPr>
          <p:nvPr>
            <p:ph type="ftr" sz="quarter" idx="11"/>
          </p:nvPr>
        </p:nvSpPr>
        <p:spPr>
          <a:ln/>
        </p:spPr>
        <p:txBody>
          <a:bodyPr/>
          <a:lstStyle>
            <a:lvl1pPr>
              <a:defRPr/>
            </a:lvl1pPr>
          </a:lstStyle>
          <a:p>
            <a:pPr>
              <a:defRPr/>
            </a:pPr>
            <a:endParaRPr lang="fr-FR"/>
          </a:p>
        </p:txBody>
      </p:sp>
      <p:sp>
        <p:nvSpPr>
          <p:cNvPr id="7" name="Rectangle 15"/>
          <p:cNvSpPr>
            <a:spLocks noGrp="1" noChangeArrowheads="1"/>
          </p:cNvSpPr>
          <p:nvPr>
            <p:ph type="sldNum" sz="quarter" idx="12"/>
          </p:nvPr>
        </p:nvSpPr>
        <p:spPr>
          <a:ln/>
        </p:spPr>
        <p:txBody>
          <a:bodyPr/>
          <a:lstStyle>
            <a:lvl1pPr>
              <a:defRPr/>
            </a:lvl1pPr>
          </a:lstStyle>
          <a:p>
            <a:pPr>
              <a:defRPr/>
            </a:pPr>
            <a:fld id="{CC238DE0-E12F-4836-BA75-DB4C35F0A1B5}" type="slidenum">
              <a:rPr lang="fr-FR"/>
              <a:pPr>
                <a:defRPr/>
              </a:pPr>
              <a:t>‹N°›</a:t>
            </a:fld>
            <a:endParaRPr lang="fr-F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13"/>
          <p:cNvSpPr>
            <a:spLocks noGrp="1" noChangeArrowheads="1"/>
          </p:cNvSpPr>
          <p:nvPr>
            <p:ph type="dt" sz="half" idx="10"/>
          </p:nvPr>
        </p:nvSpPr>
        <p:spPr>
          <a:ln/>
        </p:spPr>
        <p:txBody>
          <a:bodyPr/>
          <a:lstStyle>
            <a:lvl1pPr>
              <a:defRPr/>
            </a:lvl1pPr>
          </a:lstStyle>
          <a:p>
            <a:pPr>
              <a:defRPr/>
            </a:pPr>
            <a:endParaRPr lang="fr-FR"/>
          </a:p>
        </p:txBody>
      </p:sp>
      <p:sp>
        <p:nvSpPr>
          <p:cNvPr id="5" name="Rectangle 14"/>
          <p:cNvSpPr>
            <a:spLocks noGrp="1" noChangeArrowheads="1"/>
          </p:cNvSpPr>
          <p:nvPr>
            <p:ph type="ftr" sz="quarter" idx="11"/>
          </p:nvPr>
        </p:nvSpPr>
        <p:spPr>
          <a:ln/>
        </p:spPr>
        <p:txBody>
          <a:bodyPr/>
          <a:lstStyle>
            <a:lvl1pPr>
              <a:defRPr/>
            </a:lvl1pPr>
          </a:lstStyle>
          <a:p>
            <a:pPr>
              <a:defRPr/>
            </a:pPr>
            <a:endParaRPr lang="fr-FR"/>
          </a:p>
        </p:txBody>
      </p:sp>
      <p:sp>
        <p:nvSpPr>
          <p:cNvPr id="6" name="Rectangle 15"/>
          <p:cNvSpPr>
            <a:spLocks noGrp="1" noChangeArrowheads="1"/>
          </p:cNvSpPr>
          <p:nvPr>
            <p:ph type="sldNum" sz="quarter" idx="12"/>
          </p:nvPr>
        </p:nvSpPr>
        <p:spPr>
          <a:ln/>
        </p:spPr>
        <p:txBody>
          <a:bodyPr/>
          <a:lstStyle>
            <a:lvl1pPr>
              <a:defRPr/>
            </a:lvl1pPr>
          </a:lstStyle>
          <a:p>
            <a:pPr>
              <a:defRPr/>
            </a:pPr>
            <a:fld id="{80920A1E-1AA0-44FE-9C3E-AA74E9329EA4}" type="slidenum">
              <a:rPr lang="fr-FR"/>
              <a:pPr>
                <a:defRPr/>
              </a:pPr>
              <a:t>‹N°›</a:t>
            </a:fld>
            <a:endParaRPr lang="fr-F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15101" y="609600"/>
            <a:ext cx="1943100" cy="54864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85801" y="609600"/>
            <a:ext cx="5676900" cy="54864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13"/>
          <p:cNvSpPr>
            <a:spLocks noGrp="1" noChangeArrowheads="1"/>
          </p:cNvSpPr>
          <p:nvPr>
            <p:ph type="dt" sz="half" idx="10"/>
          </p:nvPr>
        </p:nvSpPr>
        <p:spPr>
          <a:ln/>
        </p:spPr>
        <p:txBody>
          <a:bodyPr/>
          <a:lstStyle>
            <a:lvl1pPr>
              <a:defRPr/>
            </a:lvl1pPr>
          </a:lstStyle>
          <a:p>
            <a:pPr>
              <a:defRPr/>
            </a:pPr>
            <a:endParaRPr lang="fr-FR"/>
          </a:p>
        </p:txBody>
      </p:sp>
      <p:sp>
        <p:nvSpPr>
          <p:cNvPr id="5" name="Rectangle 14"/>
          <p:cNvSpPr>
            <a:spLocks noGrp="1" noChangeArrowheads="1"/>
          </p:cNvSpPr>
          <p:nvPr>
            <p:ph type="ftr" sz="quarter" idx="11"/>
          </p:nvPr>
        </p:nvSpPr>
        <p:spPr>
          <a:ln/>
        </p:spPr>
        <p:txBody>
          <a:bodyPr/>
          <a:lstStyle>
            <a:lvl1pPr>
              <a:defRPr/>
            </a:lvl1pPr>
          </a:lstStyle>
          <a:p>
            <a:pPr>
              <a:defRPr/>
            </a:pPr>
            <a:endParaRPr lang="fr-FR"/>
          </a:p>
        </p:txBody>
      </p:sp>
      <p:sp>
        <p:nvSpPr>
          <p:cNvPr id="6" name="Rectangle 15"/>
          <p:cNvSpPr>
            <a:spLocks noGrp="1" noChangeArrowheads="1"/>
          </p:cNvSpPr>
          <p:nvPr>
            <p:ph type="sldNum" sz="quarter" idx="12"/>
          </p:nvPr>
        </p:nvSpPr>
        <p:spPr>
          <a:ln/>
        </p:spPr>
        <p:txBody>
          <a:bodyPr/>
          <a:lstStyle>
            <a:lvl1pPr>
              <a:defRPr/>
            </a:lvl1pPr>
          </a:lstStyle>
          <a:p>
            <a:pPr>
              <a:defRPr/>
            </a:pPr>
            <a:fld id="{06D9913E-E707-448F-925E-F889660EFC5D}" type="slidenum">
              <a:rPr lang="fr-FR"/>
              <a:pPr>
                <a:defRPr/>
              </a:pPr>
              <a:t>‹N°›</a:t>
            </a:fld>
            <a:endParaRPr lang="fr-F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bl">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457200" y="277813"/>
            <a:ext cx="8229600" cy="1139825"/>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457200" y="1600200"/>
            <a:ext cx="8229600" cy="4530725"/>
          </a:xfrm>
        </p:spPr>
        <p:txBody>
          <a:bodyPr/>
          <a:lstStyle/>
          <a:p>
            <a:pPr lvl="0"/>
            <a:endParaRPr lang="fr-FR" noProof="0"/>
          </a:p>
        </p:txBody>
      </p:sp>
      <p:sp>
        <p:nvSpPr>
          <p:cNvPr id="4" name="Espace réservé de la date 3"/>
          <p:cNvSpPr>
            <a:spLocks noGrp="1"/>
          </p:cNvSpPr>
          <p:nvPr>
            <p:ph type="dt" sz="half" idx="10"/>
          </p:nvPr>
        </p:nvSpPr>
        <p:spPr>
          <a:xfrm>
            <a:off x="457200" y="6243638"/>
            <a:ext cx="2133600" cy="457200"/>
          </a:xfrm>
        </p:spPr>
        <p:txBody>
          <a:bodyPr/>
          <a:lstStyle>
            <a:lvl1pPr>
              <a:defRPr/>
            </a:lvl1pPr>
          </a:lstStyle>
          <a:p>
            <a:pPr>
              <a:defRPr/>
            </a:pPr>
            <a:endParaRPr lang="fr-FR" altLang="fr-FR"/>
          </a:p>
        </p:txBody>
      </p:sp>
      <p:sp>
        <p:nvSpPr>
          <p:cNvPr id="5" name="Espace réservé du pied de page 4"/>
          <p:cNvSpPr>
            <a:spLocks noGrp="1"/>
          </p:cNvSpPr>
          <p:nvPr>
            <p:ph type="ftr" sz="quarter" idx="11"/>
          </p:nvPr>
        </p:nvSpPr>
        <p:spPr/>
        <p:txBody>
          <a:bodyPr/>
          <a:lstStyle>
            <a:lvl1pPr>
              <a:defRPr/>
            </a:lvl1pPr>
          </a:lstStyle>
          <a:p>
            <a:pPr>
              <a:defRPr/>
            </a:pPr>
            <a:endParaRPr lang="fr-FR" altLang="fr-FR"/>
          </a:p>
        </p:txBody>
      </p:sp>
      <p:sp>
        <p:nvSpPr>
          <p:cNvPr id="6" name="Espace réservé du numéro de diapositive 5"/>
          <p:cNvSpPr>
            <a:spLocks noGrp="1"/>
          </p:cNvSpPr>
          <p:nvPr>
            <p:ph type="sldNum" sz="quarter" idx="12"/>
          </p:nvPr>
        </p:nvSpPr>
        <p:spPr>
          <a:xfrm>
            <a:off x="6553200" y="6243638"/>
            <a:ext cx="2133600" cy="457200"/>
          </a:xfrm>
        </p:spPr>
        <p:txBody>
          <a:bodyPr/>
          <a:lstStyle>
            <a:lvl1pPr>
              <a:defRPr/>
            </a:lvl1pPr>
          </a:lstStyle>
          <a:p>
            <a:pPr>
              <a:defRPr/>
            </a:pPr>
            <a:fld id="{09B985C5-C3CC-4D78-A179-DAE7A0994362}" type="slidenum">
              <a:rPr lang="fr-FR" altLang="fr-FR"/>
              <a:pPr>
                <a:defRPr/>
              </a:pPr>
              <a:t>‹N°›</a:t>
            </a:fld>
            <a:endParaRPr lang="fr-FR" altLang="fr-FR"/>
          </a:p>
        </p:txBody>
      </p:sp>
    </p:spTree>
  </p:cSld>
  <p:clrMapOvr>
    <a:masterClrMapping/>
  </p:clrMapOvr>
  <p:transition>
    <p:cover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0BDAE063-D081-46EC-B098-2021A51A485C}" type="slidenum">
              <a:rPr lang="fr-FR"/>
              <a:pPr>
                <a:defRPr/>
              </a:pPr>
              <a:t>‹N°›</a:t>
            </a:fld>
            <a:endParaRPr lang="fr-F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05F32E8E-65E1-4C15-9628-DFBBF6FB7B6D}" type="slidenum">
              <a:rPr lang="fr-FR"/>
              <a:pPr>
                <a:defRPr/>
              </a:pPr>
              <a:t>‹N°›</a:t>
            </a:fld>
            <a:endParaRPr lang="fr-F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22B5FC40-0440-4554-83A1-AAEE5AA8E9A1}"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3"/>
          <p:cNvSpPr>
            <a:spLocks noGrp="1"/>
          </p:cNvSpPr>
          <p:nvPr>
            <p:ph type="dt" sz="half" idx="10"/>
          </p:nvPr>
        </p:nvSpPr>
        <p:spPr/>
        <p:txBody>
          <a:bodyPr/>
          <a:lstStyle>
            <a:lvl1pPr>
              <a:defRPr/>
            </a:lvl1pPr>
          </a:lstStyle>
          <a:p>
            <a:pPr>
              <a:defRPr/>
            </a:pPr>
            <a:fld id="{064F6C7A-63FC-4F12-9F5C-2603029B6E86}" type="datetimeFigureOut">
              <a:rPr lang="fr-FR"/>
              <a:pPr>
                <a:defRPr/>
              </a:pPr>
              <a:t>29/01/2016</a:t>
            </a:fld>
            <a:endParaRPr lang="fr-BE"/>
          </a:p>
        </p:txBody>
      </p:sp>
      <p:sp>
        <p:nvSpPr>
          <p:cNvPr id="6" name="Espace réservé du pied de page 4"/>
          <p:cNvSpPr>
            <a:spLocks noGrp="1"/>
          </p:cNvSpPr>
          <p:nvPr>
            <p:ph type="ftr" sz="quarter" idx="11"/>
          </p:nvPr>
        </p:nvSpPr>
        <p:spPr/>
        <p:txBody>
          <a:bodyPr/>
          <a:lstStyle>
            <a:lvl1pPr>
              <a:defRPr/>
            </a:lvl1pPr>
          </a:lstStyle>
          <a:p>
            <a:pPr>
              <a:defRPr/>
            </a:pPr>
            <a:endParaRPr lang="fr-BE"/>
          </a:p>
        </p:txBody>
      </p:sp>
      <p:sp>
        <p:nvSpPr>
          <p:cNvPr id="7" name="Espace réservé du numéro de diapositive 5"/>
          <p:cNvSpPr>
            <a:spLocks noGrp="1"/>
          </p:cNvSpPr>
          <p:nvPr>
            <p:ph type="sldNum" sz="quarter" idx="12"/>
          </p:nvPr>
        </p:nvSpPr>
        <p:spPr/>
        <p:txBody>
          <a:bodyPr/>
          <a:lstStyle>
            <a:lvl1pPr>
              <a:defRPr/>
            </a:lvl1pPr>
          </a:lstStyle>
          <a:p>
            <a:pPr>
              <a:defRPr/>
            </a:pPr>
            <a:fld id="{279C99E9-0D41-4D41-9C03-ECB3BEFB9566}" type="slidenum">
              <a:rPr lang="fr-BE"/>
              <a:pPr>
                <a:defRPr/>
              </a:pPr>
              <a:t>‹N°›</a:t>
            </a:fld>
            <a:endParaRPr lang="fr-B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A912B509-AD5F-4577-8D76-282840338AA0}" type="slidenum">
              <a:rPr lang="fr-FR"/>
              <a:pPr>
                <a:defRPr/>
              </a:pPr>
              <a:t>‹N°›</a:t>
            </a:fld>
            <a:endParaRPr lang="fr-F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C30090F7-911F-42D9-AF9A-D706056FD0D4}" type="slidenum">
              <a:rPr lang="fr-FR"/>
              <a:pPr>
                <a:defRPr/>
              </a:pPr>
              <a:t>‹N°›</a:t>
            </a:fld>
            <a:endParaRPr lang="fr-F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CBC35903-BBA2-4796-A0D2-E54BAAF838CD}" type="slidenum">
              <a:rPr lang="fr-FR"/>
              <a:pPr>
                <a:defRPr/>
              </a:pPr>
              <a:t>‹N°›</a:t>
            </a:fld>
            <a:endParaRPr lang="fr-F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B5666FAC-2ED0-4090-8A72-868917214733}" type="slidenum">
              <a:rPr lang="fr-FR"/>
              <a:pPr>
                <a:defRPr/>
              </a:pPr>
              <a:t>‹N°›</a:t>
            </a:fld>
            <a:endParaRPr lang="fr-F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E85F689F-0950-4CA1-AEB7-E3EC2CA6B6A9}" type="slidenum">
              <a:rPr lang="fr-FR"/>
              <a:pPr>
                <a:defRPr/>
              </a:pPr>
              <a:t>‹N°›</a:t>
            </a:fld>
            <a:endParaRPr lang="fr-F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B13BDEF8-B77F-4A44-8C24-B9E5B49E2204}" type="slidenum">
              <a:rPr lang="fr-FR"/>
              <a:pPr>
                <a:defRPr/>
              </a:pPr>
              <a:t>‹N°›</a:t>
            </a:fld>
            <a:endParaRPr lang="fr-F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8596F6B6-B3DE-4A54-8F62-AD722C9E4F1A}" type="slidenum">
              <a:rPr lang="fr-FR"/>
              <a:pPr>
                <a:defRPr/>
              </a:pPr>
              <a:t>‹N°›</a:t>
            </a:fld>
            <a:endParaRPr lang="fr-F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DEEB3377-DB17-412F-A59E-E3F0D4CE93CB}" type="slidenum">
              <a:rPr lang="fr-FR"/>
              <a:pPr>
                <a:defRPr/>
              </a:pPr>
              <a:t>‹N°›</a:t>
            </a:fld>
            <a:endParaRPr lang="fr-F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Obj">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685800" y="609600"/>
            <a:ext cx="77724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685800" y="1981200"/>
            <a:ext cx="3810000" cy="4114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981200"/>
            <a:ext cx="3810000" cy="4114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a:xfrm>
            <a:off x="685800" y="6248400"/>
            <a:ext cx="1905000" cy="457200"/>
          </a:xfrm>
        </p:spPr>
        <p:txBody>
          <a:bodyPr/>
          <a:lstStyle>
            <a:lvl1pPr>
              <a:defRPr/>
            </a:lvl1pPr>
          </a:lstStyle>
          <a:p>
            <a:pPr>
              <a:defRPr/>
            </a:pPr>
            <a:endParaRPr lang="fr-FR"/>
          </a:p>
        </p:txBody>
      </p:sp>
      <p:sp>
        <p:nvSpPr>
          <p:cNvPr id="6" name="Espace réservé du pied de page 5"/>
          <p:cNvSpPr>
            <a:spLocks noGrp="1"/>
          </p:cNvSpPr>
          <p:nvPr>
            <p:ph type="ftr" sz="quarter" idx="11"/>
          </p:nvPr>
        </p:nvSpPr>
        <p:spPr>
          <a:xfrm>
            <a:off x="3124200" y="6248400"/>
            <a:ext cx="2895600" cy="457200"/>
          </a:xfrm>
        </p:spPr>
        <p:txBody>
          <a:bodyPr/>
          <a:lstStyle>
            <a:lvl1pPr>
              <a:defRPr/>
            </a:lvl1pPr>
          </a:lstStyle>
          <a:p>
            <a:pPr>
              <a:defRPr/>
            </a:pPr>
            <a:endParaRPr lang="fr-FR"/>
          </a:p>
        </p:txBody>
      </p:sp>
      <p:sp>
        <p:nvSpPr>
          <p:cNvPr id="7" name="Espace réservé du numéro de diapositive 6"/>
          <p:cNvSpPr>
            <a:spLocks noGrp="1"/>
          </p:cNvSpPr>
          <p:nvPr>
            <p:ph type="sldNum" sz="quarter" idx="12"/>
          </p:nvPr>
        </p:nvSpPr>
        <p:spPr>
          <a:xfrm>
            <a:off x="6553200" y="6248400"/>
            <a:ext cx="1905000" cy="457200"/>
          </a:xfrm>
        </p:spPr>
        <p:txBody>
          <a:bodyPr/>
          <a:lstStyle>
            <a:lvl1pPr>
              <a:defRPr/>
            </a:lvl1pPr>
          </a:lstStyle>
          <a:p>
            <a:pPr>
              <a:defRPr/>
            </a:pPr>
            <a:fld id="{1D58E9AC-77B0-4229-BAA6-90DC1259CFF1}"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3"/>
          <p:cNvSpPr>
            <a:spLocks noGrp="1"/>
          </p:cNvSpPr>
          <p:nvPr>
            <p:ph type="dt" sz="half" idx="10"/>
          </p:nvPr>
        </p:nvSpPr>
        <p:spPr/>
        <p:txBody>
          <a:bodyPr/>
          <a:lstStyle>
            <a:lvl1pPr>
              <a:defRPr/>
            </a:lvl1pPr>
          </a:lstStyle>
          <a:p>
            <a:pPr>
              <a:defRPr/>
            </a:pPr>
            <a:fld id="{55B4F2D6-CECA-4A5E-8E12-6CA95F606E76}" type="datetimeFigureOut">
              <a:rPr lang="fr-FR"/>
              <a:pPr>
                <a:defRPr/>
              </a:pPr>
              <a:t>29/01/2016</a:t>
            </a:fld>
            <a:endParaRPr lang="fr-BE"/>
          </a:p>
        </p:txBody>
      </p:sp>
      <p:sp>
        <p:nvSpPr>
          <p:cNvPr id="8" name="Espace réservé du pied de page 4"/>
          <p:cNvSpPr>
            <a:spLocks noGrp="1"/>
          </p:cNvSpPr>
          <p:nvPr>
            <p:ph type="ftr" sz="quarter" idx="11"/>
          </p:nvPr>
        </p:nvSpPr>
        <p:spPr/>
        <p:txBody>
          <a:bodyPr/>
          <a:lstStyle>
            <a:lvl1pPr>
              <a:defRPr/>
            </a:lvl1pPr>
          </a:lstStyle>
          <a:p>
            <a:pPr>
              <a:defRPr/>
            </a:pPr>
            <a:endParaRPr lang="fr-BE"/>
          </a:p>
        </p:txBody>
      </p:sp>
      <p:sp>
        <p:nvSpPr>
          <p:cNvPr id="9" name="Espace réservé du numéro de diapositive 5"/>
          <p:cNvSpPr>
            <a:spLocks noGrp="1"/>
          </p:cNvSpPr>
          <p:nvPr>
            <p:ph type="sldNum" sz="quarter" idx="12"/>
          </p:nvPr>
        </p:nvSpPr>
        <p:spPr/>
        <p:txBody>
          <a:bodyPr/>
          <a:lstStyle>
            <a:lvl1pPr>
              <a:defRPr/>
            </a:lvl1pPr>
          </a:lstStyle>
          <a:p>
            <a:pPr>
              <a:defRPr/>
            </a:pPr>
            <a:fld id="{AC6C6CDF-CDE2-4DB5-978F-BFCD342B33B1}" type="slidenum">
              <a:rPr lang="fr-BE"/>
              <a:pPr>
                <a:defRPr/>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3"/>
          <p:cNvSpPr>
            <a:spLocks noGrp="1"/>
          </p:cNvSpPr>
          <p:nvPr>
            <p:ph type="dt" sz="half" idx="10"/>
          </p:nvPr>
        </p:nvSpPr>
        <p:spPr/>
        <p:txBody>
          <a:bodyPr/>
          <a:lstStyle>
            <a:lvl1pPr>
              <a:defRPr/>
            </a:lvl1pPr>
          </a:lstStyle>
          <a:p>
            <a:pPr>
              <a:defRPr/>
            </a:pPr>
            <a:fld id="{2A9F623E-0D20-4992-B33C-78F389F26FB9}" type="datetimeFigureOut">
              <a:rPr lang="fr-FR"/>
              <a:pPr>
                <a:defRPr/>
              </a:pPr>
              <a:t>29/01/2016</a:t>
            </a:fld>
            <a:endParaRPr lang="fr-BE"/>
          </a:p>
        </p:txBody>
      </p:sp>
      <p:sp>
        <p:nvSpPr>
          <p:cNvPr id="4" name="Espace réservé du pied de page 4"/>
          <p:cNvSpPr>
            <a:spLocks noGrp="1"/>
          </p:cNvSpPr>
          <p:nvPr>
            <p:ph type="ftr" sz="quarter" idx="11"/>
          </p:nvPr>
        </p:nvSpPr>
        <p:spPr/>
        <p:txBody>
          <a:bodyPr/>
          <a:lstStyle>
            <a:lvl1pPr>
              <a:defRPr/>
            </a:lvl1pPr>
          </a:lstStyle>
          <a:p>
            <a:pPr>
              <a:defRPr/>
            </a:pPr>
            <a:endParaRPr lang="fr-BE"/>
          </a:p>
        </p:txBody>
      </p:sp>
      <p:sp>
        <p:nvSpPr>
          <p:cNvPr id="5" name="Espace réservé du numéro de diapositive 5"/>
          <p:cNvSpPr>
            <a:spLocks noGrp="1"/>
          </p:cNvSpPr>
          <p:nvPr>
            <p:ph type="sldNum" sz="quarter" idx="12"/>
          </p:nvPr>
        </p:nvSpPr>
        <p:spPr/>
        <p:txBody>
          <a:bodyPr/>
          <a:lstStyle>
            <a:lvl1pPr>
              <a:defRPr/>
            </a:lvl1pPr>
          </a:lstStyle>
          <a:p>
            <a:pPr>
              <a:defRPr/>
            </a:pPr>
            <a:fld id="{67B73B3B-3A02-41A9-8B42-9EB945CA0C2B}" type="slidenum">
              <a:rPr lang="fr-BE"/>
              <a:pPr>
                <a:defRPr/>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31DCAC7E-18E7-4055-A03A-3CFDEE1F72C8}" type="datetimeFigureOut">
              <a:rPr lang="fr-FR"/>
              <a:pPr>
                <a:defRPr/>
              </a:pPr>
              <a:t>29/01/2016</a:t>
            </a:fld>
            <a:endParaRPr lang="fr-BE"/>
          </a:p>
        </p:txBody>
      </p:sp>
      <p:sp>
        <p:nvSpPr>
          <p:cNvPr id="3" name="Espace réservé du pied de page 4"/>
          <p:cNvSpPr>
            <a:spLocks noGrp="1"/>
          </p:cNvSpPr>
          <p:nvPr>
            <p:ph type="ftr" sz="quarter" idx="11"/>
          </p:nvPr>
        </p:nvSpPr>
        <p:spPr/>
        <p:txBody>
          <a:bodyPr/>
          <a:lstStyle>
            <a:lvl1pPr>
              <a:defRPr/>
            </a:lvl1pPr>
          </a:lstStyle>
          <a:p>
            <a:pPr>
              <a:defRPr/>
            </a:pPr>
            <a:endParaRPr lang="fr-BE"/>
          </a:p>
        </p:txBody>
      </p:sp>
      <p:sp>
        <p:nvSpPr>
          <p:cNvPr id="4" name="Espace réservé du numéro de diapositive 5"/>
          <p:cNvSpPr>
            <a:spLocks noGrp="1"/>
          </p:cNvSpPr>
          <p:nvPr>
            <p:ph type="sldNum" sz="quarter" idx="12"/>
          </p:nvPr>
        </p:nvSpPr>
        <p:spPr/>
        <p:txBody>
          <a:bodyPr/>
          <a:lstStyle>
            <a:lvl1pPr>
              <a:defRPr/>
            </a:lvl1pPr>
          </a:lstStyle>
          <a:p>
            <a:pPr>
              <a:defRPr/>
            </a:pPr>
            <a:fld id="{F11DF54C-DA37-4AED-B5CA-B5DFC60C7845}" type="slidenum">
              <a:rPr lang="fr-BE"/>
              <a:pPr>
                <a:defRPr/>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D1818C1D-DB0B-445A-8F35-C2B2980EAF32}" type="datetimeFigureOut">
              <a:rPr lang="fr-FR"/>
              <a:pPr>
                <a:defRPr/>
              </a:pPr>
              <a:t>29/01/2016</a:t>
            </a:fld>
            <a:endParaRPr lang="fr-BE"/>
          </a:p>
        </p:txBody>
      </p:sp>
      <p:sp>
        <p:nvSpPr>
          <p:cNvPr id="6" name="Espace réservé du pied de page 4"/>
          <p:cNvSpPr>
            <a:spLocks noGrp="1"/>
          </p:cNvSpPr>
          <p:nvPr>
            <p:ph type="ftr" sz="quarter" idx="11"/>
          </p:nvPr>
        </p:nvSpPr>
        <p:spPr/>
        <p:txBody>
          <a:bodyPr/>
          <a:lstStyle>
            <a:lvl1pPr>
              <a:defRPr/>
            </a:lvl1pPr>
          </a:lstStyle>
          <a:p>
            <a:pPr>
              <a:defRPr/>
            </a:pPr>
            <a:endParaRPr lang="fr-BE"/>
          </a:p>
        </p:txBody>
      </p:sp>
      <p:sp>
        <p:nvSpPr>
          <p:cNvPr id="7" name="Espace réservé du numéro de diapositive 5"/>
          <p:cNvSpPr>
            <a:spLocks noGrp="1"/>
          </p:cNvSpPr>
          <p:nvPr>
            <p:ph type="sldNum" sz="quarter" idx="12"/>
          </p:nvPr>
        </p:nvSpPr>
        <p:spPr/>
        <p:txBody>
          <a:bodyPr/>
          <a:lstStyle>
            <a:lvl1pPr>
              <a:defRPr/>
            </a:lvl1pPr>
          </a:lstStyle>
          <a:p>
            <a:pPr>
              <a:defRPr/>
            </a:pPr>
            <a:fld id="{19C8996B-9414-448C-BD28-881BC2176406}" type="slidenum">
              <a:rPr lang="fr-BE"/>
              <a:pPr>
                <a:defRPr/>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1"/>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BE" noProof="0"/>
          </a:p>
        </p:txBody>
      </p:sp>
      <p:sp>
        <p:nvSpPr>
          <p:cNvPr id="4" name="Espace réservé du texte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37EB2AB5-F478-42EA-BAF9-53D933D19A37}" type="datetimeFigureOut">
              <a:rPr lang="fr-FR"/>
              <a:pPr>
                <a:defRPr/>
              </a:pPr>
              <a:t>29/01/2016</a:t>
            </a:fld>
            <a:endParaRPr lang="fr-BE"/>
          </a:p>
        </p:txBody>
      </p:sp>
      <p:sp>
        <p:nvSpPr>
          <p:cNvPr id="6" name="Espace réservé du pied de page 4"/>
          <p:cNvSpPr>
            <a:spLocks noGrp="1"/>
          </p:cNvSpPr>
          <p:nvPr>
            <p:ph type="ftr" sz="quarter" idx="11"/>
          </p:nvPr>
        </p:nvSpPr>
        <p:spPr/>
        <p:txBody>
          <a:bodyPr/>
          <a:lstStyle>
            <a:lvl1pPr>
              <a:defRPr/>
            </a:lvl1pPr>
          </a:lstStyle>
          <a:p>
            <a:pPr>
              <a:defRPr/>
            </a:pPr>
            <a:endParaRPr lang="fr-BE"/>
          </a:p>
        </p:txBody>
      </p:sp>
      <p:sp>
        <p:nvSpPr>
          <p:cNvPr id="7" name="Espace réservé du numéro de diapositive 5"/>
          <p:cNvSpPr>
            <a:spLocks noGrp="1"/>
          </p:cNvSpPr>
          <p:nvPr>
            <p:ph type="sldNum" sz="quarter" idx="12"/>
          </p:nvPr>
        </p:nvSpPr>
        <p:spPr/>
        <p:txBody>
          <a:bodyPr/>
          <a:lstStyle>
            <a:lvl1pPr>
              <a:defRPr/>
            </a:lvl1pPr>
          </a:lstStyle>
          <a:p>
            <a:pPr>
              <a:defRPr/>
            </a:pPr>
            <a:fld id="{0F3505A4-4A04-4296-9ECE-040E7F03C380}" type="slidenum">
              <a:rPr lang="fr-BE"/>
              <a:pPr>
                <a:defRPr/>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endParaRPr lang="fr-BE" smtClean="0"/>
          </a:p>
        </p:txBody>
      </p:sp>
      <p:sp>
        <p:nvSpPr>
          <p:cNvPr id="1027" name="Espace réservé du texte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smtClean="0"/>
          </a:p>
        </p:txBody>
      </p:sp>
      <p:sp>
        <p:nvSpPr>
          <p:cNvPr id="4" name="Espace réservé de la date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B1C09048-5236-4889-B0B7-48977B7188C8}" type="datetimeFigureOut">
              <a:rPr lang="fr-FR"/>
              <a:pPr>
                <a:defRPr/>
              </a:pPr>
              <a:t>29/01/2016</a:t>
            </a:fld>
            <a:endParaRPr lang="fr-BE"/>
          </a:p>
        </p:txBody>
      </p:sp>
      <p:sp>
        <p:nvSpPr>
          <p:cNvPr id="5" name="Espace réservé du pied de page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fr-BE"/>
          </a:p>
        </p:txBody>
      </p:sp>
      <p:sp>
        <p:nvSpPr>
          <p:cNvPr id="6" name="Espace réservé du numéro de diapositive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E41C0A4E-C42B-4C9D-8473-00CADA33C49B}" type="slidenum">
              <a:rPr lang="fr-BE"/>
              <a:pPr>
                <a:defRPr/>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 id="2147483723" r:id="rId13"/>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 du masque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FA2A5F08-29E1-4B01-8C7D-AC36AFFB14D4}"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invGray">
      <p:bgPr>
        <a:gradFill rotWithShape="0">
          <a:gsLst>
            <a:gs pos="0">
              <a:schemeClr val="bg2"/>
            </a:gs>
            <a:gs pos="100000">
              <a:schemeClr val="bg1"/>
            </a:gs>
          </a:gsLst>
          <a:lin ang="0" scaled="1"/>
        </a:gra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invGray">
          <a:xfrm>
            <a:off x="8809038" y="0"/>
            <a:ext cx="334962" cy="6858000"/>
          </a:xfrm>
          <a:prstGeom prst="rect">
            <a:avLst/>
          </a:prstGeom>
          <a:gradFill rotWithShape="0">
            <a:gsLst>
              <a:gs pos="0">
                <a:schemeClr val="accent2"/>
              </a:gs>
              <a:gs pos="50000">
                <a:schemeClr val="hlink"/>
              </a:gs>
              <a:gs pos="100000">
                <a:schemeClr val="accent2"/>
              </a:gs>
            </a:gsLst>
            <a:lin ang="0" scaled="1"/>
          </a:gradFill>
          <a:ln w="9525">
            <a:noFill/>
            <a:miter lim="800000"/>
            <a:headEnd/>
            <a:tailEnd/>
          </a:ln>
        </p:spPr>
        <p:txBody>
          <a:bodyPr wrap="none" anchor="ctr"/>
          <a:lstStyle/>
          <a:p>
            <a:pPr>
              <a:defRPr/>
            </a:pPr>
            <a:endParaRPr lang="fr-FR"/>
          </a:p>
        </p:txBody>
      </p:sp>
      <p:sp>
        <p:nvSpPr>
          <p:cNvPr id="2051" name="Freeform 3"/>
          <p:cNvSpPr>
            <a:spLocks/>
          </p:cNvSpPr>
          <p:nvPr/>
        </p:nvSpPr>
        <p:spPr bwMode="white">
          <a:xfrm>
            <a:off x="-9525" y="4489450"/>
            <a:ext cx="5754688" cy="2368550"/>
          </a:xfrm>
          <a:custGeom>
            <a:avLst/>
            <a:gdLst/>
            <a:ahLst/>
            <a:cxnLst>
              <a:cxn ang="0">
                <a:pos x="0" y="1491"/>
              </a:cxn>
              <a:cxn ang="0">
                <a:pos x="0" y="0"/>
              </a:cxn>
              <a:cxn ang="0">
                <a:pos x="171" y="3"/>
              </a:cxn>
              <a:cxn ang="0">
                <a:pos x="355" y="9"/>
              </a:cxn>
              <a:cxn ang="0">
                <a:pos x="499" y="21"/>
              </a:cxn>
              <a:cxn ang="0">
                <a:pos x="650" y="36"/>
              </a:cxn>
              <a:cxn ang="0">
                <a:pos x="809" y="54"/>
              </a:cxn>
              <a:cxn ang="0">
                <a:pos x="957" y="78"/>
              </a:cxn>
              <a:cxn ang="0">
                <a:pos x="1119" y="105"/>
              </a:cxn>
              <a:cxn ang="0">
                <a:pos x="1261" y="133"/>
              </a:cxn>
              <a:cxn ang="0">
                <a:pos x="1441" y="175"/>
              </a:cxn>
              <a:cxn ang="0">
                <a:pos x="1598" y="217"/>
              </a:cxn>
              <a:cxn ang="0">
                <a:pos x="1763" y="269"/>
              </a:cxn>
              <a:cxn ang="0">
                <a:pos x="1887" y="308"/>
              </a:cxn>
              <a:cxn ang="0">
                <a:pos x="2085" y="384"/>
              </a:cxn>
              <a:cxn ang="0">
                <a:pos x="2230" y="444"/>
              </a:cxn>
              <a:cxn ang="0">
                <a:pos x="2456" y="547"/>
              </a:cxn>
              <a:cxn ang="0">
                <a:pos x="2666" y="662"/>
              </a:cxn>
              <a:cxn ang="0">
                <a:pos x="2859" y="786"/>
              </a:cxn>
              <a:cxn ang="0">
                <a:pos x="3046" y="920"/>
              </a:cxn>
              <a:cxn ang="0">
                <a:pos x="3193" y="1038"/>
              </a:cxn>
              <a:cxn ang="0">
                <a:pos x="3332" y="1168"/>
              </a:cxn>
              <a:cxn ang="0">
                <a:pos x="3440" y="1280"/>
              </a:cxn>
              <a:cxn ang="0">
                <a:pos x="3524" y="1380"/>
              </a:cxn>
              <a:cxn ang="0">
                <a:pos x="3624" y="1491"/>
              </a:cxn>
              <a:cxn ang="0">
                <a:pos x="3608" y="1491"/>
              </a:cxn>
              <a:cxn ang="0">
                <a:pos x="0" y="1491"/>
              </a:cxn>
            </a:cxnLst>
            <a:rect l="0" t="0" r="r" b="b"/>
            <a:pathLst>
              <a:path w="3625" h="1492">
                <a:moveTo>
                  <a:pt x="0" y="1491"/>
                </a:moveTo>
                <a:lnTo>
                  <a:pt x="0" y="0"/>
                </a:lnTo>
                <a:lnTo>
                  <a:pt x="171" y="3"/>
                </a:lnTo>
                <a:lnTo>
                  <a:pt x="355" y="9"/>
                </a:lnTo>
                <a:lnTo>
                  <a:pt x="499" y="21"/>
                </a:lnTo>
                <a:lnTo>
                  <a:pt x="650" y="36"/>
                </a:lnTo>
                <a:lnTo>
                  <a:pt x="809" y="54"/>
                </a:lnTo>
                <a:lnTo>
                  <a:pt x="957" y="78"/>
                </a:lnTo>
                <a:lnTo>
                  <a:pt x="1119" y="105"/>
                </a:lnTo>
                <a:lnTo>
                  <a:pt x="1261" y="133"/>
                </a:lnTo>
                <a:lnTo>
                  <a:pt x="1441" y="175"/>
                </a:lnTo>
                <a:lnTo>
                  <a:pt x="1598" y="217"/>
                </a:lnTo>
                <a:lnTo>
                  <a:pt x="1763" y="269"/>
                </a:lnTo>
                <a:lnTo>
                  <a:pt x="1887" y="308"/>
                </a:lnTo>
                <a:lnTo>
                  <a:pt x="2085" y="384"/>
                </a:lnTo>
                <a:lnTo>
                  <a:pt x="2230" y="444"/>
                </a:lnTo>
                <a:lnTo>
                  <a:pt x="2456" y="547"/>
                </a:lnTo>
                <a:lnTo>
                  <a:pt x="2666" y="662"/>
                </a:lnTo>
                <a:lnTo>
                  <a:pt x="2859" y="786"/>
                </a:lnTo>
                <a:lnTo>
                  <a:pt x="3046" y="920"/>
                </a:lnTo>
                <a:lnTo>
                  <a:pt x="3193" y="1038"/>
                </a:lnTo>
                <a:lnTo>
                  <a:pt x="3332" y="1168"/>
                </a:lnTo>
                <a:lnTo>
                  <a:pt x="3440" y="1280"/>
                </a:lnTo>
                <a:lnTo>
                  <a:pt x="3524" y="1380"/>
                </a:lnTo>
                <a:lnTo>
                  <a:pt x="3624" y="1491"/>
                </a:lnTo>
                <a:lnTo>
                  <a:pt x="3608" y="1491"/>
                </a:lnTo>
                <a:lnTo>
                  <a:pt x="0" y="1491"/>
                </a:lnTo>
              </a:path>
            </a:pathLst>
          </a:custGeom>
          <a:gradFill rotWithShape="0">
            <a:gsLst>
              <a:gs pos="0">
                <a:schemeClr val="bg2"/>
              </a:gs>
              <a:gs pos="100000">
                <a:schemeClr val="bg1"/>
              </a:gs>
            </a:gsLst>
            <a:lin ang="5400000" scaled="1"/>
          </a:gradFill>
          <a:ln w="9525" cap="flat" cmpd="sng">
            <a:noFill/>
            <a:prstDash val="solid"/>
            <a:miter lim="800000"/>
            <a:headEnd type="none" w="sm" len="sm"/>
            <a:tailEnd type="none" w="sm" len="sm"/>
          </a:ln>
          <a:effectLst/>
        </p:spPr>
        <p:txBody>
          <a:bodyPr wrap="none" anchor="ctr"/>
          <a:lstStyle/>
          <a:p>
            <a:pPr>
              <a:defRPr/>
            </a:pPr>
            <a:endParaRPr lang="fr-FR"/>
          </a:p>
        </p:txBody>
      </p:sp>
      <p:sp>
        <p:nvSpPr>
          <p:cNvPr id="2052" name="Freeform 4"/>
          <p:cNvSpPr>
            <a:spLocks/>
          </p:cNvSpPr>
          <p:nvPr/>
        </p:nvSpPr>
        <p:spPr bwMode="white">
          <a:xfrm>
            <a:off x="0" y="3817938"/>
            <a:ext cx="8164513" cy="3019425"/>
          </a:xfrm>
          <a:custGeom>
            <a:avLst/>
            <a:gdLst/>
            <a:ahLst/>
            <a:cxnLst>
              <a:cxn ang="0">
                <a:pos x="2718" y="405"/>
              </a:cxn>
              <a:cxn ang="0">
                <a:pos x="2466" y="333"/>
              </a:cxn>
              <a:cxn ang="0">
                <a:pos x="2202" y="261"/>
              </a:cxn>
              <a:cxn ang="0">
                <a:pos x="1929" y="198"/>
              </a:cxn>
              <a:cxn ang="0">
                <a:pos x="1695" y="153"/>
              </a:cxn>
              <a:cxn ang="0">
                <a:pos x="1434" y="111"/>
              </a:cxn>
              <a:cxn ang="0">
                <a:pos x="1188" y="75"/>
              </a:cxn>
              <a:cxn ang="0">
                <a:pos x="957" y="48"/>
              </a:cxn>
              <a:cxn ang="0">
                <a:pos x="747" y="30"/>
              </a:cxn>
              <a:cxn ang="0">
                <a:pos x="501" y="15"/>
              </a:cxn>
              <a:cxn ang="0">
                <a:pos x="246" y="3"/>
              </a:cxn>
              <a:cxn ang="0">
                <a:pos x="0" y="0"/>
              </a:cxn>
              <a:cxn ang="0">
                <a:pos x="0" y="275"/>
              </a:cxn>
              <a:cxn ang="0">
                <a:pos x="0" y="345"/>
              </a:cxn>
              <a:cxn ang="0">
                <a:pos x="0" y="275"/>
              </a:cxn>
              <a:cxn ang="0">
                <a:pos x="0" y="342"/>
              </a:cxn>
              <a:cxn ang="0">
                <a:pos x="339" y="351"/>
              </a:cxn>
              <a:cxn ang="0">
                <a:pos x="606" y="372"/>
              </a:cxn>
              <a:cxn ang="0">
                <a:pos x="852" y="399"/>
              </a:cxn>
              <a:cxn ang="0">
                <a:pos x="1068" y="435"/>
              </a:cxn>
              <a:cxn ang="0">
                <a:pos x="1275" y="474"/>
              </a:cxn>
              <a:cxn ang="0">
                <a:pos x="1545" y="540"/>
              </a:cxn>
              <a:cxn ang="0">
                <a:pos x="1761" y="603"/>
              </a:cxn>
              <a:cxn ang="0">
                <a:pos x="1971" y="678"/>
              </a:cxn>
              <a:cxn ang="0">
                <a:pos x="2166" y="747"/>
              </a:cxn>
              <a:cxn ang="0">
                <a:pos x="2397" y="852"/>
              </a:cxn>
              <a:cxn ang="0">
                <a:pos x="2613" y="960"/>
              </a:cxn>
              <a:cxn ang="0">
                <a:pos x="2832" y="1095"/>
              </a:cxn>
              <a:cxn ang="0">
                <a:pos x="3012" y="1212"/>
              </a:cxn>
              <a:cxn ang="0">
                <a:pos x="3186" y="1347"/>
              </a:cxn>
              <a:cxn ang="0">
                <a:pos x="3351" y="1497"/>
              </a:cxn>
              <a:cxn ang="0">
                <a:pos x="3480" y="1629"/>
              </a:cxn>
              <a:cxn ang="0">
                <a:pos x="3612" y="1785"/>
              </a:cxn>
              <a:cxn ang="0">
                <a:pos x="3699" y="1901"/>
              </a:cxn>
              <a:cxn ang="0">
                <a:pos x="5142" y="1901"/>
              </a:cxn>
              <a:cxn ang="0">
                <a:pos x="5076" y="1827"/>
              </a:cxn>
              <a:cxn ang="0">
                <a:pos x="4968" y="1707"/>
              </a:cxn>
              <a:cxn ang="0">
                <a:pos x="4797" y="1539"/>
              </a:cxn>
              <a:cxn ang="0">
                <a:pos x="4617" y="1383"/>
              </a:cxn>
              <a:cxn ang="0">
                <a:pos x="4410" y="1221"/>
              </a:cxn>
              <a:cxn ang="0">
                <a:pos x="4185" y="1071"/>
              </a:cxn>
              <a:cxn ang="0">
                <a:pos x="3960" y="939"/>
              </a:cxn>
              <a:cxn ang="0">
                <a:pos x="3708" y="801"/>
              </a:cxn>
              <a:cxn ang="0">
                <a:pos x="3492" y="702"/>
              </a:cxn>
              <a:cxn ang="0">
                <a:pos x="3231" y="588"/>
              </a:cxn>
              <a:cxn ang="0">
                <a:pos x="2964" y="489"/>
              </a:cxn>
              <a:cxn ang="0">
                <a:pos x="2718" y="405"/>
              </a:cxn>
            </a:cxnLst>
            <a:rect l="0" t="0" r="r" b="b"/>
            <a:pathLst>
              <a:path w="5143" h="1902">
                <a:moveTo>
                  <a:pt x="2718" y="405"/>
                </a:moveTo>
                <a:lnTo>
                  <a:pt x="2466" y="333"/>
                </a:lnTo>
                <a:lnTo>
                  <a:pt x="2202" y="261"/>
                </a:lnTo>
                <a:lnTo>
                  <a:pt x="1929" y="198"/>
                </a:lnTo>
                <a:lnTo>
                  <a:pt x="1695" y="153"/>
                </a:lnTo>
                <a:lnTo>
                  <a:pt x="1434" y="111"/>
                </a:lnTo>
                <a:lnTo>
                  <a:pt x="1188" y="75"/>
                </a:lnTo>
                <a:lnTo>
                  <a:pt x="957" y="48"/>
                </a:lnTo>
                <a:lnTo>
                  <a:pt x="747" y="30"/>
                </a:lnTo>
                <a:lnTo>
                  <a:pt x="501" y="15"/>
                </a:lnTo>
                <a:lnTo>
                  <a:pt x="246" y="3"/>
                </a:lnTo>
                <a:lnTo>
                  <a:pt x="0" y="0"/>
                </a:lnTo>
                <a:lnTo>
                  <a:pt x="0" y="275"/>
                </a:lnTo>
                <a:lnTo>
                  <a:pt x="0" y="345"/>
                </a:lnTo>
                <a:lnTo>
                  <a:pt x="0" y="275"/>
                </a:lnTo>
                <a:lnTo>
                  <a:pt x="0" y="342"/>
                </a:lnTo>
                <a:lnTo>
                  <a:pt x="339" y="351"/>
                </a:lnTo>
                <a:lnTo>
                  <a:pt x="606" y="372"/>
                </a:lnTo>
                <a:lnTo>
                  <a:pt x="852" y="399"/>
                </a:lnTo>
                <a:lnTo>
                  <a:pt x="1068" y="435"/>
                </a:lnTo>
                <a:lnTo>
                  <a:pt x="1275" y="474"/>
                </a:lnTo>
                <a:lnTo>
                  <a:pt x="1545" y="540"/>
                </a:lnTo>
                <a:lnTo>
                  <a:pt x="1761" y="603"/>
                </a:lnTo>
                <a:lnTo>
                  <a:pt x="1971" y="678"/>
                </a:lnTo>
                <a:lnTo>
                  <a:pt x="2166" y="747"/>
                </a:lnTo>
                <a:lnTo>
                  <a:pt x="2397" y="852"/>
                </a:lnTo>
                <a:lnTo>
                  <a:pt x="2613" y="960"/>
                </a:lnTo>
                <a:lnTo>
                  <a:pt x="2832" y="1095"/>
                </a:lnTo>
                <a:lnTo>
                  <a:pt x="3012" y="1212"/>
                </a:lnTo>
                <a:lnTo>
                  <a:pt x="3186" y="1347"/>
                </a:lnTo>
                <a:lnTo>
                  <a:pt x="3351" y="1497"/>
                </a:lnTo>
                <a:lnTo>
                  <a:pt x="3480" y="1629"/>
                </a:lnTo>
                <a:lnTo>
                  <a:pt x="3612" y="1785"/>
                </a:lnTo>
                <a:lnTo>
                  <a:pt x="3699" y="1901"/>
                </a:lnTo>
                <a:lnTo>
                  <a:pt x="5142" y="1901"/>
                </a:lnTo>
                <a:lnTo>
                  <a:pt x="5076" y="1827"/>
                </a:lnTo>
                <a:lnTo>
                  <a:pt x="4968" y="1707"/>
                </a:lnTo>
                <a:lnTo>
                  <a:pt x="4797" y="1539"/>
                </a:lnTo>
                <a:lnTo>
                  <a:pt x="4617" y="1383"/>
                </a:lnTo>
                <a:lnTo>
                  <a:pt x="4410" y="1221"/>
                </a:lnTo>
                <a:lnTo>
                  <a:pt x="4185" y="1071"/>
                </a:lnTo>
                <a:lnTo>
                  <a:pt x="3960" y="939"/>
                </a:lnTo>
                <a:lnTo>
                  <a:pt x="3708" y="801"/>
                </a:lnTo>
                <a:lnTo>
                  <a:pt x="3492" y="702"/>
                </a:lnTo>
                <a:lnTo>
                  <a:pt x="3231" y="588"/>
                </a:lnTo>
                <a:lnTo>
                  <a:pt x="2964" y="489"/>
                </a:lnTo>
                <a:lnTo>
                  <a:pt x="2718" y="405"/>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2053" name="Freeform 5"/>
          <p:cNvSpPr>
            <a:spLocks/>
          </p:cNvSpPr>
          <p:nvPr/>
        </p:nvSpPr>
        <p:spPr bwMode="white">
          <a:xfrm>
            <a:off x="0" y="3146425"/>
            <a:ext cx="9144000" cy="3690938"/>
          </a:xfrm>
          <a:custGeom>
            <a:avLst/>
            <a:gdLst/>
            <a:ahLst/>
            <a:cxnLst>
              <a:cxn ang="0">
                <a:pos x="0" y="0"/>
              </a:cxn>
              <a:cxn ang="0">
                <a:pos x="0" y="339"/>
              </a:cxn>
              <a:cxn ang="0">
                <a:pos x="558" y="357"/>
              </a:cxn>
              <a:cxn ang="0">
                <a:pos x="807" y="375"/>
              </a:cxn>
              <a:cxn ang="0">
                <a:pos x="1056" y="399"/>
              </a:cxn>
              <a:cxn ang="0">
                <a:pos x="1272" y="426"/>
              </a:cxn>
              <a:cxn ang="0">
                <a:pos x="1539" y="465"/>
              </a:cxn>
              <a:cxn ang="0">
                <a:pos x="1791" y="510"/>
              </a:cxn>
              <a:cxn ang="0">
                <a:pos x="2076" y="570"/>
              </a:cxn>
              <a:cxn ang="0">
                <a:pos x="2334" y="630"/>
              </a:cxn>
              <a:cxn ang="0">
                <a:pos x="2544" y="687"/>
              </a:cxn>
              <a:cxn ang="0">
                <a:pos x="2775" y="759"/>
              </a:cxn>
              <a:cxn ang="0">
                <a:pos x="3003" y="837"/>
              </a:cxn>
              <a:cxn ang="0">
                <a:pos x="3231" y="924"/>
              </a:cxn>
              <a:cxn ang="0">
                <a:pos x="3438" y="1005"/>
              </a:cxn>
              <a:cxn ang="0">
                <a:pos x="3663" y="1110"/>
              </a:cxn>
              <a:cxn ang="0">
                <a:pos x="3903" y="1233"/>
              </a:cxn>
              <a:cxn ang="0">
                <a:pos x="4149" y="1374"/>
              </a:cxn>
              <a:cxn ang="0">
                <a:pos x="4353" y="1506"/>
              </a:cxn>
              <a:cxn ang="0">
                <a:pos x="4491" y="1602"/>
              </a:cxn>
              <a:cxn ang="0">
                <a:pos x="4668" y="1740"/>
              </a:cxn>
              <a:cxn ang="0">
                <a:pos x="4824" y="1875"/>
              </a:cxn>
              <a:cxn ang="0">
                <a:pos x="4968" y="2016"/>
              </a:cxn>
              <a:cxn ang="0">
                <a:pos x="5100" y="2154"/>
              </a:cxn>
              <a:cxn ang="0">
                <a:pos x="5238" y="2324"/>
              </a:cxn>
              <a:cxn ang="0">
                <a:pos x="5759" y="2324"/>
              </a:cxn>
              <a:cxn ang="0">
                <a:pos x="5759" y="1245"/>
              </a:cxn>
              <a:cxn ang="0">
                <a:pos x="5580" y="1119"/>
              </a:cxn>
              <a:cxn ang="0">
                <a:pos x="5400" y="1020"/>
              </a:cxn>
              <a:cxn ang="0">
                <a:pos x="5205" y="918"/>
              </a:cxn>
              <a:cxn ang="0">
                <a:pos x="5031" y="837"/>
              </a:cxn>
              <a:cxn ang="0">
                <a:pos x="4866" y="771"/>
              </a:cxn>
              <a:cxn ang="0">
                <a:pos x="4710" y="711"/>
              </a:cxn>
              <a:cxn ang="0">
                <a:pos x="4545" y="651"/>
              </a:cxn>
              <a:cxn ang="0">
                <a:pos x="4386" y="600"/>
              </a:cxn>
              <a:cxn ang="0">
                <a:pos x="4248" y="552"/>
              </a:cxn>
              <a:cxn ang="0">
                <a:pos x="3993" y="483"/>
              </a:cxn>
              <a:cxn ang="0">
                <a:pos x="3777" y="423"/>
              </a:cxn>
              <a:cxn ang="0">
                <a:pos x="3564" y="375"/>
              </a:cxn>
              <a:cxn ang="0">
                <a:pos x="3282" y="312"/>
              </a:cxn>
              <a:cxn ang="0">
                <a:pos x="3003" y="261"/>
              </a:cxn>
              <a:cxn ang="0">
                <a:pos x="2733" y="213"/>
              </a:cxn>
              <a:cxn ang="0">
                <a:pos x="2451" y="171"/>
              </a:cxn>
              <a:cxn ang="0">
                <a:pos x="2211" y="138"/>
              </a:cxn>
              <a:cxn ang="0">
                <a:pos x="1974" y="108"/>
              </a:cxn>
              <a:cxn ang="0">
                <a:pos x="1665" y="81"/>
              </a:cxn>
              <a:cxn ang="0">
                <a:pos x="1437" y="60"/>
              </a:cxn>
              <a:cxn ang="0">
                <a:pos x="1125" y="36"/>
              </a:cxn>
              <a:cxn ang="0">
                <a:pos x="828" y="21"/>
              </a:cxn>
              <a:cxn ang="0">
                <a:pos x="558" y="12"/>
              </a:cxn>
              <a:cxn ang="0">
                <a:pos x="282" y="3"/>
              </a:cxn>
              <a:cxn ang="0">
                <a:pos x="0" y="0"/>
              </a:cxn>
            </a:cxnLst>
            <a:rect l="0" t="0" r="r" b="b"/>
            <a:pathLst>
              <a:path w="5760" h="2325">
                <a:moveTo>
                  <a:pt x="0" y="0"/>
                </a:moveTo>
                <a:lnTo>
                  <a:pt x="0" y="339"/>
                </a:lnTo>
                <a:lnTo>
                  <a:pt x="558" y="357"/>
                </a:lnTo>
                <a:lnTo>
                  <a:pt x="807" y="375"/>
                </a:lnTo>
                <a:lnTo>
                  <a:pt x="1056" y="399"/>
                </a:lnTo>
                <a:lnTo>
                  <a:pt x="1272" y="426"/>
                </a:lnTo>
                <a:lnTo>
                  <a:pt x="1539" y="465"/>
                </a:lnTo>
                <a:lnTo>
                  <a:pt x="1791" y="510"/>
                </a:lnTo>
                <a:lnTo>
                  <a:pt x="2076" y="570"/>
                </a:lnTo>
                <a:lnTo>
                  <a:pt x="2334" y="630"/>
                </a:lnTo>
                <a:lnTo>
                  <a:pt x="2544" y="687"/>
                </a:lnTo>
                <a:lnTo>
                  <a:pt x="2775" y="759"/>
                </a:lnTo>
                <a:lnTo>
                  <a:pt x="3003" y="837"/>
                </a:lnTo>
                <a:lnTo>
                  <a:pt x="3231" y="924"/>
                </a:lnTo>
                <a:lnTo>
                  <a:pt x="3438" y="1005"/>
                </a:lnTo>
                <a:lnTo>
                  <a:pt x="3663" y="1110"/>
                </a:lnTo>
                <a:lnTo>
                  <a:pt x="3903" y="1233"/>
                </a:lnTo>
                <a:lnTo>
                  <a:pt x="4149" y="1374"/>
                </a:lnTo>
                <a:lnTo>
                  <a:pt x="4353" y="1506"/>
                </a:lnTo>
                <a:lnTo>
                  <a:pt x="4491" y="1602"/>
                </a:lnTo>
                <a:lnTo>
                  <a:pt x="4668" y="1740"/>
                </a:lnTo>
                <a:lnTo>
                  <a:pt x="4824" y="1875"/>
                </a:lnTo>
                <a:lnTo>
                  <a:pt x="4968" y="2016"/>
                </a:lnTo>
                <a:lnTo>
                  <a:pt x="5100" y="2154"/>
                </a:lnTo>
                <a:lnTo>
                  <a:pt x="5238" y="2324"/>
                </a:lnTo>
                <a:lnTo>
                  <a:pt x="5759" y="2324"/>
                </a:lnTo>
                <a:lnTo>
                  <a:pt x="5759" y="1245"/>
                </a:lnTo>
                <a:lnTo>
                  <a:pt x="5580" y="1119"/>
                </a:lnTo>
                <a:lnTo>
                  <a:pt x="5400" y="1020"/>
                </a:lnTo>
                <a:lnTo>
                  <a:pt x="5205" y="918"/>
                </a:lnTo>
                <a:lnTo>
                  <a:pt x="5031" y="837"/>
                </a:lnTo>
                <a:lnTo>
                  <a:pt x="4866" y="771"/>
                </a:lnTo>
                <a:lnTo>
                  <a:pt x="4710" y="711"/>
                </a:lnTo>
                <a:lnTo>
                  <a:pt x="4545" y="651"/>
                </a:lnTo>
                <a:lnTo>
                  <a:pt x="4386" y="600"/>
                </a:lnTo>
                <a:lnTo>
                  <a:pt x="4248" y="552"/>
                </a:lnTo>
                <a:lnTo>
                  <a:pt x="3993" y="483"/>
                </a:lnTo>
                <a:lnTo>
                  <a:pt x="3777" y="423"/>
                </a:lnTo>
                <a:lnTo>
                  <a:pt x="3564" y="375"/>
                </a:lnTo>
                <a:lnTo>
                  <a:pt x="3282" y="312"/>
                </a:lnTo>
                <a:lnTo>
                  <a:pt x="3003" y="261"/>
                </a:lnTo>
                <a:lnTo>
                  <a:pt x="2733" y="213"/>
                </a:lnTo>
                <a:lnTo>
                  <a:pt x="2451" y="171"/>
                </a:lnTo>
                <a:lnTo>
                  <a:pt x="2211" y="138"/>
                </a:lnTo>
                <a:lnTo>
                  <a:pt x="1974" y="108"/>
                </a:lnTo>
                <a:lnTo>
                  <a:pt x="1665" y="81"/>
                </a:lnTo>
                <a:lnTo>
                  <a:pt x="1437" y="60"/>
                </a:lnTo>
                <a:lnTo>
                  <a:pt x="1125" y="36"/>
                </a:lnTo>
                <a:lnTo>
                  <a:pt x="828" y="21"/>
                </a:lnTo>
                <a:lnTo>
                  <a:pt x="558" y="12"/>
                </a:lnTo>
                <a:lnTo>
                  <a:pt x="282" y="3"/>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2054" name="Freeform 6"/>
          <p:cNvSpPr>
            <a:spLocks/>
          </p:cNvSpPr>
          <p:nvPr/>
        </p:nvSpPr>
        <p:spPr bwMode="white">
          <a:xfrm>
            <a:off x="0" y="2460625"/>
            <a:ext cx="9144000" cy="2497138"/>
          </a:xfrm>
          <a:custGeom>
            <a:avLst/>
            <a:gdLst/>
            <a:ahLst/>
            <a:cxnLst>
              <a:cxn ang="0">
                <a:pos x="0" y="0"/>
              </a:cxn>
              <a:cxn ang="0">
                <a:pos x="0" y="351"/>
              </a:cxn>
              <a:cxn ang="0">
                <a:pos x="282" y="357"/>
              </a:cxn>
              <a:cxn ang="0">
                <a:pos x="627" y="363"/>
              </a:cxn>
              <a:cxn ang="0">
                <a:pos x="960" y="375"/>
              </a:cxn>
              <a:cxn ang="0">
                <a:pos x="1218" y="393"/>
              </a:cxn>
              <a:cxn ang="0">
                <a:pos x="1470" y="411"/>
              </a:cxn>
              <a:cxn ang="0">
                <a:pos x="1746" y="435"/>
              </a:cxn>
              <a:cxn ang="0">
                <a:pos x="2022" y="462"/>
              </a:cxn>
              <a:cxn ang="0">
                <a:pos x="2340" y="504"/>
              </a:cxn>
              <a:cxn ang="0">
                <a:pos x="2664" y="549"/>
              </a:cxn>
              <a:cxn ang="0">
                <a:pos x="2952" y="597"/>
              </a:cxn>
              <a:cxn ang="0">
                <a:pos x="3225" y="648"/>
              </a:cxn>
              <a:cxn ang="0">
                <a:pos x="3513" y="708"/>
              </a:cxn>
              <a:cxn ang="0">
                <a:pos x="3693" y="750"/>
              </a:cxn>
              <a:cxn ang="0">
                <a:pos x="3936" y="810"/>
              </a:cxn>
              <a:cxn ang="0">
                <a:pos x="4095" y="855"/>
              </a:cxn>
              <a:cxn ang="0">
                <a:pos x="4281" y="909"/>
              </a:cxn>
              <a:cxn ang="0">
                <a:pos x="4503" y="981"/>
              </a:cxn>
              <a:cxn ang="0">
                <a:pos x="4704" y="1053"/>
              </a:cxn>
              <a:cxn ang="0">
                <a:pos x="4911" y="1131"/>
              </a:cxn>
              <a:cxn ang="0">
                <a:pos x="5073" y="1197"/>
              </a:cxn>
              <a:cxn ang="0">
                <a:pos x="5256" y="1281"/>
              </a:cxn>
              <a:cxn ang="0">
                <a:pos x="5475" y="1401"/>
              </a:cxn>
              <a:cxn ang="0">
                <a:pos x="5628" y="1482"/>
              </a:cxn>
              <a:cxn ang="0">
                <a:pos x="5759" y="1572"/>
              </a:cxn>
              <a:cxn ang="0">
                <a:pos x="5759" y="633"/>
              </a:cxn>
              <a:cxn ang="0">
                <a:pos x="5493" y="570"/>
              </a:cxn>
              <a:cxn ang="0">
                <a:pos x="5214" y="501"/>
              </a:cxn>
              <a:cxn ang="0">
                <a:pos x="4950" y="444"/>
              </a:cxn>
              <a:cxn ang="0">
                <a:pos x="4701" y="396"/>
              </a:cxn>
              <a:cxn ang="0">
                <a:pos x="4425" y="348"/>
              </a:cxn>
              <a:cxn ang="0">
                <a:pos x="4110" y="294"/>
              </a:cxn>
              <a:cxn ang="0">
                <a:pos x="3813" y="252"/>
              </a:cxn>
              <a:cxn ang="0">
                <a:pos x="3549" y="213"/>
              </a:cxn>
              <a:cxn ang="0">
                <a:pos x="3261" y="183"/>
              </a:cxn>
              <a:cxn ang="0">
                <a:pos x="3015" y="153"/>
              </a:cxn>
              <a:cxn ang="0">
                <a:pos x="2757" y="129"/>
              </a:cxn>
              <a:cxn ang="0">
                <a:pos x="2520" y="105"/>
              </a:cxn>
              <a:cxn ang="0">
                <a:pos x="2301" y="87"/>
              </a:cxn>
              <a:cxn ang="0">
                <a:pos x="2013" y="66"/>
              </a:cxn>
              <a:cxn ang="0">
                <a:pos x="1731" y="48"/>
              </a:cxn>
              <a:cxn ang="0">
                <a:pos x="1524" y="39"/>
              </a:cxn>
              <a:cxn ang="0">
                <a:pos x="1260" y="27"/>
              </a:cxn>
              <a:cxn ang="0">
                <a:pos x="966" y="15"/>
              </a:cxn>
              <a:cxn ang="0">
                <a:pos x="714" y="12"/>
              </a:cxn>
              <a:cxn ang="0">
                <a:pos x="510" y="6"/>
              </a:cxn>
              <a:cxn ang="0">
                <a:pos x="243" y="0"/>
              </a:cxn>
              <a:cxn ang="0">
                <a:pos x="0" y="0"/>
              </a:cxn>
            </a:cxnLst>
            <a:rect l="0" t="0" r="r" b="b"/>
            <a:pathLst>
              <a:path w="5760" h="1573">
                <a:moveTo>
                  <a:pt x="0" y="0"/>
                </a:moveTo>
                <a:lnTo>
                  <a:pt x="0" y="351"/>
                </a:lnTo>
                <a:lnTo>
                  <a:pt x="282" y="357"/>
                </a:lnTo>
                <a:lnTo>
                  <a:pt x="627" y="363"/>
                </a:lnTo>
                <a:lnTo>
                  <a:pt x="960" y="375"/>
                </a:lnTo>
                <a:lnTo>
                  <a:pt x="1218" y="393"/>
                </a:lnTo>
                <a:lnTo>
                  <a:pt x="1470" y="411"/>
                </a:lnTo>
                <a:lnTo>
                  <a:pt x="1746" y="435"/>
                </a:lnTo>
                <a:lnTo>
                  <a:pt x="2022" y="462"/>
                </a:lnTo>
                <a:lnTo>
                  <a:pt x="2340" y="504"/>
                </a:lnTo>
                <a:lnTo>
                  <a:pt x="2664" y="549"/>
                </a:lnTo>
                <a:lnTo>
                  <a:pt x="2952" y="597"/>
                </a:lnTo>
                <a:lnTo>
                  <a:pt x="3225" y="648"/>
                </a:lnTo>
                <a:lnTo>
                  <a:pt x="3513" y="708"/>
                </a:lnTo>
                <a:lnTo>
                  <a:pt x="3693" y="750"/>
                </a:lnTo>
                <a:lnTo>
                  <a:pt x="3936" y="810"/>
                </a:lnTo>
                <a:lnTo>
                  <a:pt x="4095" y="855"/>
                </a:lnTo>
                <a:lnTo>
                  <a:pt x="4281" y="909"/>
                </a:lnTo>
                <a:lnTo>
                  <a:pt x="4503" y="981"/>
                </a:lnTo>
                <a:lnTo>
                  <a:pt x="4704" y="1053"/>
                </a:lnTo>
                <a:lnTo>
                  <a:pt x="4911" y="1131"/>
                </a:lnTo>
                <a:lnTo>
                  <a:pt x="5073" y="1197"/>
                </a:lnTo>
                <a:lnTo>
                  <a:pt x="5256" y="1281"/>
                </a:lnTo>
                <a:lnTo>
                  <a:pt x="5475" y="1401"/>
                </a:lnTo>
                <a:lnTo>
                  <a:pt x="5628" y="1482"/>
                </a:lnTo>
                <a:lnTo>
                  <a:pt x="5759" y="1572"/>
                </a:lnTo>
                <a:lnTo>
                  <a:pt x="5759" y="633"/>
                </a:lnTo>
                <a:lnTo>
                  <a:pt x="5493" y="570"/>
                </a:lnTo>
                <a:lnTo>
                  <a:pt x="5214" y="501"/>
                </a:lnTo>
                <a:lnTo>
                  <a:pt x="4950" y="444"/>
                </a:lnTo>
                <a:lnTo>
                  <a:pt x="4701" y="396"/>
                </a:lnTo>
                <a:lnTo>
                  <a:pt x="4425" y="348"/>
                </a:lnTo>
                <a:lnTo>
                  <a:pt x="4110" y="294"/>
                </a:lnTo>
                <a:lnTo>
                  <a:pt x="3813" y="252"/>
                </a:lnTo>
                <a:lnTo>
                  <a:pt x="3549" y="213"/>
                </a:lnTo>
                <a:lnTo>
                  <a:pt x="3261" y="183"/>
                </a:lnTo>
                <a:lnTo>
                  <a:pt x="3015" y="153"/>
                </a:lnTo>
                <a:lnTo>
                  <a:pt x="2757" y="129"/>
                </a:lnTo>
                <a:lnTo>
                  <a:pt x="2520" y="105"/>
                </a:lnTo>
                <a:lnTo>
                  <a:pt x="2301" y="87"/>
                </a:lnTo>
                <a:lnTo>
                  <a:pt x="2013" y="66"/>
                </a:lnTo>
                <a:lnTo>
                  <a:pt x="1731" y="48"/>
                </a:lnTo>
                <a:lnTo>
                  <a:pt x="1524" y="39"/>
                </a:lnTo>
                <a:lnTo>
                  <a:pt x="1260" y="27"/>
                </a:lnTo>
                <a:lnTo>
                  <a:pt x="966" y="15"/>
                </a:lnTo>
                <a:lnTo>
                  <a:pt x="714" y="12"/>
                </a:lnTo>
                <a:lnTo>
                  <a:pt x="510" y="6"/>
                </a:lnTo>
                <a:lnTo>
                  <a:pt x="243"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2055" name="Freeform 7"/>
          <p:cNvSpPr>
            <a:spLocks/>
          </p:cNvSpPr>
          <p:nvPr/>
        </p:nvSpPr>
        <p:spPr bwMode="white">
          <a:xfrm>
            <a:off x="0" y="1793875"/>
            <a:ext cx="9144000" cy="1539875"/>
          </a:xfrm>
          <a:custGeom>
            <a:avLst/>
            <a:gdLst/>
            <a:ahLst/>
            <a:cxnLst>
              <a:cxn ang="0">
                <a:pos x="0" y="0"/>
              </a:cxn>
              <a:cxn ang="0">
                <a:pos x="0" y="339"/>
              </a:cxn>
              <a:cxn ang="0">
                <a:pos x="318" y="342"/>
              </a:cxn>
              <a:cxn ang="0">
                <a:pos x="591" y="348"/>
              </a:cxn>
              <a:cxn ang="0">
                <a:pos x="846" y="354"/>
              </a:cxn>
              <a:cxn ang="0">
                <a:pos x="1074" y="360"/>
              </a:cxn>
              <a:cxn ang="0">
                <a:pos x="1314" y="366"/>
              </a:cxn>
              <a:cxn ang="0">
                <a:pos x="1599" y="381"/>
              </a:cxn>
              <a:cxn ang="0">
                <a:pos x="1911" y="399"/>
              </a:cxn>
              <a:cxn ang="0">
                <a:pos x="2241" y="420"/>
              </a:cxn>
              <a:cxn ang="0">
                <a:pos x="2619" y="453"/>
              </a:cxn>
              <a:cxn ang="0">
                <a:pos x="2889" y="477"/>
              </a:cxn>
              <a:cxn ang="0">
                <a:pos x="3177" y="507"/>
              </a:cxn>
              <a:cxn ang="0">
                <a:pos x="3498" y="543"/>
              </a:cxn>
              <a:cxn ang="0">
                <a:pos x="3813" y="585"/>
              </a:cxn>
              <a:cxn ang="0">
                <a:pos x="4044" y="618"/>
              </a:cxn>
              <a:cxn ang="0">
                <a:pos x="4365" y="669"/>
              </a:cxn>
              <a:cxn ang="0">
                <a:pos x="4683" y="726"/>
              </a:cxn>
              <a:cxn ang="0">
                <a:pos x="4980" y="786"/>
              </a:cxn>
              <a:cxn ang="0">
                <a:pos x="5268" y="846"/>
              </a:cxn>
              <a:cxn ang="0">
                <a:pos x="5646" y="942"/>
              </a:cxn>
              <a:cxn ang="0">
                <a:pos x="5759" y="969"/>
              </a:cxn>
              <a:cxn ang="0">
                <a:pos x="5759" y="0"/>
              </a:cxn>
              <a:cxn ang="0">
                <a:pos x="0" y="0"/>
              </a:cxn>
            </a:cxnLst>
            <a:rect l="0" t="0" r="r" b="b"/>
            <a:pathLst>
              <a:path w="5760" h="970">
                <a:moveTo>
                  <a:pt x="0" y="0"/>
                </a:moveTo>
                <a:lnTo>
                  <a:pt x="0" y="339"/>
                </a:lnTo>
                <a:lnTo>
                  <a:pt x="318" y="342"/>
                </a:lnTo>
                <a:lnTo>
                  <a:pt x="591" y="348"/>
                </a:lnTo>
                <a:lnTo>
                  <a:pt x="846" y="354"/>
                </a:lnTo>
                <a:lnTo>
                  <a:pt x="1074" y="360"/>
                </a:lnTo>
                <a:lnTo>
                  <a:pt x="1314" y="366"/>
                </a:lnTo>
                <a:lnTo>
                  <a:pt x="1599" y="381"/>
                </a:lnTo>
                <a:lnTo>
                  <a:pt x="1911" y="399"/>
                </a:lnTo>
                <a:lnTo>
                  <a:pt x="2241" y="420"/>
                </a:lnTo>
                <a:lnTo>
                  <a:pt x="2619" y="453"/>
                </a:lnTo>
                <a:lnTo>
                  <a:pt x="2889" y="477"/>
                </a:lnTo>
                <a:lnTo>
                  <a:pt x="3177" y="507"/>
                </a:lnTo>
                <a:lnTo>
                  <a:pt x="3498" y="543"/>
                </a:lnTo>
                <a:lnTo>
                  <a:pt x="3813" y="585"/>
                </a:lnTo>
                <a:lnTo>
                  <a:pt x="4044" y="618"/>
                </a:lnTo>
                <a:lnTo>
                  <a:pt x="4365" y="669"/>
                </a:lnTo>
                <a:lnTo>
                  <a:pt x="4683" y="726"/>
                </a:lnTo>
                <a:lnTo>
                  <a:pt x="4980" y="786"/>
                </a:lnTo>
                <a:lnTo>
                  <a:pt x="5268" y="846"/>
                </a:lnTo>
                <a:lnTo>
                  <a:pt x="5646" y="942"/>
                </a:lnTo>
                <a:lnTo>
                  <a:pt x="5759" y="969"/>
                </a:lnTo>
                <a:lnTo>
                  <a:pt x="5759" y="0"/>
                </a:lnTo>
                <a:lnTo>
                  <a:pt x="0" y="0"/>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2056" name="Freeform 8"/>
          <p:cNvSpPr>
            <a:spLocks/>
          </p:cNvSpPr>
          <p:nvPr/>
        </p:nvSpPr>
        <p:spPr bwMode="white">
          <a:xfrm>
            <a:off x="0" y="-20638"/>
            <a:ext cx="9144000" cy="1682751"/>
          </a:xfrm>
          <a:custGeom>
            <a:avLst/>
            <a:gdLst/>
            <a:ahLst/>
            <a:cxnLst>
              <a:cxn ang="0">
                <a:pos x="0" y="753"/>
              </a:cxn>
              <a:cxn ang="0">
                <a:pos x="0" y="1059"/>
              </a:cxn>
              <a:cxn ang="0">
                <a:pos x="5759" y="1059"/>
              </a:cxn>
              <a:cxn ang="0">
                <a:pos x="5759" y="0"/>
              </a:cxn>
              <a:cxn ang="0">
                <a:pos x="5430" y="0"/>
              </a:cxn>
              <a:cxn ang="0">
                <a:pos x="5298" y="84"/>
              </a:cxn>
              <a:cxn ang="0">
                <a:pos x="5136" y="159"/>
              </a:cxn>
              <a:cxn ang="0">
                <a:pos x="4968" y="222"/>
              </a:cxn>
              <a:cxn ang="0">
                <a:pos x="4812" y="267"/>
              </a:cxn>
              <a:cxn ang="0">
                <a:pos x="4626" y="324"/>
              </a:cxn>
              <a:cxn ang="0">
                <a:pos x="4440" y="366"/>
              </a:cxn>
              <a:cxn ang="0">
                <a:pos x="4230" y="414"/>
              </a:cxn>
              <a:cxn ang="0">
                <a:pos x="3939" y="468"/>
              </a:cxn>
              <a:cxn ang="0">
                <a:pos x="3711" y="504"/>
              </a:cxn>
              <a:cxn ang="0">
                <a:pos x="3441" y="543"/>
              </a:cxn>
              <a:cxn ang="0">
                <a:pos x="3189" y="579"/>
              </a:cxn>
              <a:cxn ang="0">
                <a:pos x="2925" y="606"/>
              </a:cxn>
              <a:cxn ang="0">
                <a:pos x="2679" y="633"/>
              </a:cxn>
              <a:cxn ang="0">
                <a:pos x="2418" y="654"/>
              </a:cxn>
              <a:cxn ang="0">
                <a:pos x="2142" y="675"/>
              </a:cxn>
              <a:cxn ang="0">
                <a:pos x="1896" y="693"/>
              </a:cxn>
              <a:cxn ang="0">
                <a:pos x="1647" y="708"/>
              </a:cxn>
              <a:cxn ang="0">
                <a:pos x="1404" y="720"/>
              </a:cxn>
              <a:cxn ang="0">
                <a:pos x="1170" y="732"/>
              </a:cxn>
              <a:cxn ang="0">
                <a:pos x="906" y="738"/>
              </a:cxn>
              <a:cxn ang="0">
                <a:pos x="534" y="747"/>
              </a:cxn>
              <a:cxn ang="0">
                <a:pos x="201" y="753"/>
              </a:cxn>
              <a:cxn ang="0">
                <a:pos x="0" y="753"/>
              </a:cxn>
            </a:cxnLst>
            <a:rect l="0" t="0" r="r" b="b"/>
            <a:pathLst>
              <a:path w="5760" h="1060">
                <a:moveTo>
                  <a:pt x="0" y="753"/>
                </a:moveTo>
                <a:lnTo>
                  <a:pt x="0" y="1059"/>
                </a:lnTo>
                <a:lnTo>
                  <a:pt x="5759" y="1059"/>
                </a:lnTo>
                <a:lnTo>
                  <a:pt x="5759" y="0"/>
                </a:lnTo>
                <a:lnTo>
                  <a:pt x="5430" y="0"/>
                </a:lnTo>
                <a:lnTo>
                  <a:pt x="5298" y="84"/>
                </a:lnTo>
                <a:lnTo>
                  <a:pt x="5136" y="159"/>
                </a:lnTo>
                <a:lnTo>
                  <a:pt x="4968" y="222"/>
                </a:lnTo>
                <a:lnTo>
                  <a:pt x="4812" y="267"/>
                </a:lnTo>
                <a:lnTo>
                  <a:pt x="4626" y="324"/>
                </a:lnTo>
                <a:lnTo>
                  <a:pt x="4440" y="366"/>
                </a:lnTo>
                <a:lnTo>
                  <a:pt x="4230" y="414"/>
                </a:lnTo>
                <a:lnTo>
                  <a:pt x="3939" y="468"/>
                </a:lnTo>
                <a:lnTo>
                  <a:pt x="3711" y="504"/>
                </a:lnTo>
                <a:lnTo>
                  <a:pt x="3441" y="543"/>
                </a:lnTo>
                <a:lnTo>
                  <a:pt x="3189" y="579"/>
                </a:lnTo>
                <a:lnTo>
                  <a:pt x="2925" y="606"/>
                </a:lnTo>
                <a:lnTo>
                  <a:pt x="2679" y="633"/>
                </a:lnTo>
                <a:lnTo>
                  <a:pt x="2418" y="654"/>
                </a:lnTo>
                <a:lnTo>
                  <a:pt x="2142" y="675"/>
                </a:lnTo>
                <a:lnTo>
                  <a:pt x="1896" y="693"/>
                </a:lnTo>
                <a:lnTo>
                  <a:pt x="1647" y="708"/>
                </a:lnTo>
                <a:lnTo>
                  <a:pt x="1404" y="720"/>
                </a:lnTo>
                <a:lnTo>
                  <a:pt x="1170" y="732"/>
                </a:lnTo>
                <a:lnTo>
                  <a:pt x="906" y="738"/>
                </a:lnTo>
                <a:lnTo>
                  <a:pt x="534" y="747"/>
                </a:lnTo>
                <a:lnTo>
                  <a:pt x="201" y="753"/>
                </a:lnTo>
                <a:lnTo>
                  <a:pt x="0" y="753"/>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2057" name="Freeform 9"/>
          <p:cNvSpPr>
            <a:spLocks/>
          </p:cNvSpPr>
          <p:nvPr/>
        </p:nvSpPr>
        <p:spPr bwMode="white">
          <a:xfrm>
            <a:off x="0" y="-20638"/>
            <a:ext cx="8388350" cy="1068388"/>
          </a:xfrm>
          <a:custGeom>
            <a:avLst/>
            <a:gdLst/>
            <a:ahLst/>
            <a:cxnLst>
              <a:cxn ang="0">
                <a:pos x="0" y="366"/>
              </a:cxn>
              <a:cxn ang="0">
                <a:pos x="0" y="672"/>
              </a:cxn>
              <a:cxn ang="0">
                <a:pos x="303" y="672"/>
              </a:cxn>
              <a:cxn ang="0">
                <a:pos x="723" y="663"/>
              </a:cxn>
              <a:cxn ang="0">
                <a:pos x="1020" y="654"/>
              </a:cxn>
              <a:cxn ang="0">
                <a:pos x="1302" y="642"/>
              </a:cxn>
              <a:cxn ang="0">
                <a:pos x="1554" y="630"/>
              </a:cxn>
              <a:cxn ang="0">
                <a:pos x="1779" y="615"/>
              </a:cxn>
              <a:cxn ang="0">
                <a:pos x="1962" y="606"/>
              </a:cxn>
              <a:cxn ang="0">
                <a:pos x="2193" y="588"/>
              </a:cxn>
              <a:cxn ang="0">
                <a:pos x="2448" y="570"/>
              </a:cxn>
              <a:cxn ang="0">
                <a:pos x="2700" y="546"/>
              </a:cxn>
              <a:cxn ang="0">
                <a:pos x="2904" y="528"/>
              </a:cxn>
              <a:cxn ang="0">
                <a:pos x="3138" y="498"/>
              </a:cxn>
              <a:cxn ang="0">
                <a:pos x="3324" y="474"/>
              </a:cxn>
              <a:cxn ang="0">
                <a:pos x="3534" y="447"/>
              </a:cxn>
              <a:cxn ang="0">
                <a:pos x="3735" y="420"/>
              </a:cxn>
              <a:cxn ang="0">
                <a:pos x="3933" y="384"/>
              </a:cxn>
              <a:cxn ang="0">
                <a:pos x="4116" y="351"/>
              </a:cxn>
              <a:cxn ang="0">
                <a:pos x="4266" y="318"/>
              </a:cxn>
              <a:cxn ang="0">
                <a:pos x="4446" y="279"/>
              </a:cxn>
              <a:cxn ang="0">
                <a:pos x="4620" y="237"/>
              </a:cxn>
              <a:cxn ang="0">
                <a:pos x="4779" y="192"/>
              </a:cxn>
              <a:cxn ang="0">
                <a:pos x="4920" y="147"/>
              </a:cxn>
              <a:cxn ang="0">
                <a:pos x="5085" y="90"/>
              </a:cxn>
              <a:cxn ang="0">
                <a:pos x="5193" y="42"/>
              </a:cxn>
              <a:cxn ang="0">
                <a:pos x="5283" y="0"/>
              </a:cxn>
              <a:cxn ang="0">
                <a:pos x="3201" y="0"/>
              </a:cxn>
              <a:cxn ang="0">
                <a:pos x="2982" y="57"/>
              </a:cxn>
              <a:cxn ang="0">
                <a:pos x="2775" y="108"/>
              </a:cxn>
              <a:cxn ang="0">
                <a:pos x="2562" y="150"/>
              </a:cxn>
              <a:cxn ang="0">
                <a:pos x="2397" y="183"/>
              </a:cxn>
              <a:cxn ang="0">
                <a:pos x="2205" y="213"/>
              </a:cxn>
              <a:cxn ang="0">
                <a:pos x="2001" y="243"/>
              </a:cxn>
              <a:cxn ang="0">
                <a:pos x="1776" y="273"/>
              </a:cxn>
              <a:cxn ang="0">
                <a:pos x="1536" y="297"/>
              </a:cxn>
              <a:cxn ang="0">
                <a:pos x="1344" y="312"/>
              </a:cxn>
              <a:cxn ang="0">
                <a:pos x="1134" y="330"/>
              </a:cxn>
              <a:cxn ang="0">
                <a:pos x="921" y="342"/>
              </a:cxn>
              <a:cxn ang="0">
                <a:pos x="696" y="354"/>
              </a:cxn>
              <a:cxn ang="0">
                <a:pos x="501" y="360"/>
              </a:cxn>
              <a:cxn ang="0">
                <a:pos x="279" y="366"/>
              </a:cxn>
              <a:cxn ang="0">
                <a:pos x="99" y="369"/>
              </a:cxn>
              <a:cxn ang="0">
                <a:pos x="0" y="366"/>
              </a:cxn>
            </a:cxnLst>
            <a:rect l="0" t="0" r="r" b="b"/>
            <a:pathLst>
              <a:path w="5284" h="673">
                <a:moveTo>
                  <a:pt x="0" y="366"/>
                </a:moveTo>
                <a:lnTo>
                  <a:pt x="0" y="672"/>
                </a:lnTo>
                <a:lnTo>
                  <a:pt x="303" y="672"/>
                </a:lnTo>
                <a:lnTo>
                  <a:pt x="723" y="663"/>
                </a:lnTo>
                <a:lnTo>
                  <a:pt x="1020" y="654"/>
                </a:lnTo>
                <a:lnTo>
                  <a:pt x="1302" y="642"/>
                </a:lnTo>
                <a:lnTo>
                  <a:pt x="1554" y="630"/>
                </a:lnTo>
                <a:lnTo>
                  <a:pt x="1779" y="615"/>
                </a:lnTo>
                <a:lnTo>
                  <a:pt x="1962" y="606"/>
                </a:lnTo>
                <a:lnTo>
                  <a:pt x="2193" y="588"/>
                </a:lnTo>
                <a:lnTo>
                  <a:pt x="2448" y="570"/>
                </a:lnTo>
                <a:lnTo>
                  <a:pt x="2700" y="546"/>
                </a:lnTo>
                <a:lnTo>
                  <a:pt x="2904" y="528"/>
                </a:lnTo>
                <a:lnTo>
                  <a:pt x="3138" y="498"/>
                </a:lnTo>
                <a:lnTo>
                  <a:pt x="3324" y="474"/>
                </a:lnTo>
                <a:lnTo>
                  <a:pt x="3534" y="447"/>
                </a:lnTo>
                <a:lnTo>
                  <a:pt x="3735" y="420"/>
                </a:lnTo>
                <a:lnTo>
                  <a:pt x="3933" y="384"/>
                </a:lnTo>
                <a:lnTo>
                  <a:pt x="4116" y="351"/>
                </a:lnTo>
                <a:lnTo>
                  <a:pt x="4266" y="318"/>
                </a:lnTo>
                <a:lnTo>
                  <a:pt x="4446" y="279"/>
                </a:lnTo>
                <a:lnTo>
                  <a:pt x="4620" y="237"/>
                </a:lnTo>
                <a:lnTo>
                  <a:pt x="4779" y="192"/>
                </a:lnTo>
                <a:lnTo>
                  <a:pt x="4920" y="147"/>
                </a:lnTo>
                <a:lnTo>
                  <a:pt x="5085" y="90"/>
                </a:lnTo>
                <a:lnTo>
                  <a:pt x="5193" y="42"/>
                </a:lnTo>
                <a:lnTo>
                  <a:pt x="5283" y="0"/>
                </a:lnTo>
                <a:lnTo>
                  <a:pt x="3201" y="0"/>
                </a:lnTo>
                <a:lnTo>
                  <a:pt x="2982" y="57"/>
                </a:lnTo>
                <a:lnTo>
                  <a:pt x="2775" y="108"/>
                </a:lnTo>
                <a:lnTo>
                  <a:pt x="2562" y="150"/>
                </a:lnTo>
                <a:lnTo>
                  <a:pt x="2397" y="183"/>
                </a:lnTo>
                <a:lnTo>
                  <a:pt x="2205" y="213"/>
                </a:lnTo>
                <a:lnTo>
                  <a:pt x="2001" y="243"/>
                </a:lnTo>
                <a:lnTo>
                  <a:pt x="1776" y="273"/>
                </a:lnTo>
                <a:lnTo>
                  <a:pt x="1536" y="297"/>
                </a:lnTo>
                <a:lnTo>
                  <a:pt x="1344" y="312"/>
                </a:lnTo>
                <a:lnTo>
                  <a:pt x="1134" y="330"/>
                </a:lnTo>
                <a:lnTo>
                  <a:pt x="921" y="342"/>
                </a:lnTo>
                <a:lnTo>
                  <a:pt x="696" y="354"/>
                </a:lnTo>
                <a:lnTo>
                  <a:pt x="501" y="360"/>
                </a:lnTo>
                <a:lnTo>
                  <a:pt x="279" y="366"/>
                </a:lnTo>
                <a:lnTo>
                  <a:pt x="99" y="369"/>
                </a:lnTo>
                <a:lnTo>
                  <a:pt x="0" y="366"/>
                </a:lnTo>
              </a:path>
            </a:pathLst>
          </a:custGeom>
          <a:gradFill rotWithShape="0">
            <a:gsLst>
              <a:gs pos="0">
                <a:schemeClr val="accent2"/>
              </a:gs>
              <a:gs pos="100000">
                <a:schemeClr val="bg1"/>
              </a:gs>
            </a:gsLst>
            <a:lin ang="0" scaled="1"/>
          </a:gradFill>
          <a:ln w="9525" cap="flat" cmpd="sng">
            <a:noFill/>
            <a:prstDash val="solid"/>
            <a:round/>
            <a:headEnd type="none" w="sm" len="sm"/>
            <a:tailEnd type="none" w="sm" len="sm"/>
          </a:ln>
          <a:effectLst/>
        </p:spPr>
        <p:txBody>
          <a:bodyPr/>
          <a:lstStyle/>
          <a:p>
            <a:pPr>
              <a:defRPr/>
            </a:pPr>
            <a:endParaRPr lang="fr-FR"/>
          </a:p>
        </p:txBody>
      </p:sp>
      <p:sp>
        <p:nvSpPr>
          <p:cNvPr id="2058" name="Freeform 10"/>
          <p:cNvSpPr>
            <a:spLocks/>
          </p:cNvSpPr>
          <p:nvPr/>
        </p:nvSpPr>
        <p:spPr bwMode="white">
          <a:xfrm>
            <a:off x="0" y="-20638"/>
            <a:ext cx="4578350" cy="454026"/>
          </a:xfrm>
          <a:custGeom>
            <a:avLst/>
            <a:gdLst/>
            <a:ahLst/>
            <a:cxnLst>
              <a:cxn ang="0">
                <a:pos x="0" y="0"/>
              </a:cxn>
              <a:cxn ang="0">
                <a:pos x="0" y="285"/>
              </a:cxn>
              <a:cxn ang="0">
                <a:pos x="192" y="285"/>
              </a:cxn>
              <a:cxn ang="0">
                <a:pos x="384" y="282"/>
              </a:cxn>
              <a:cxn ang="0">
                <a:pos x="579" y="276"/>
              </a:cxn>
              <a:cxn ang="0">
                <a:pos x="789" y="267"/>
              </a:cxn>
              <a:cxn ang="0">
                <a:pos x="999" y="258"/>
              </a:cxn>
              <a:cxn ang="0">
                <a:pos x="1161" y="246"/>
              </a:cxn>
              <a:cxn ang="0">
                <a:pos x="1302" y="234"/>
              </a:cxn>
              <a:cxn ang="0">
                <a:pos x="1458" y="222"/>
              </a:cxn>
              <a:cxn ang="0">
                <a:pos x="1665" y="201"/>
              </a:cxn>
              <a:cxn ang="0">
                <a:pos x="1992" y="159"/>
              </a:cxn>
              <a:cxn ang="0">
                <a:pos x="2301" y="117"/>
              </a:cxn>
              <a:cxn ang="0">
                <a:pos x="2604" y="60"/>
              </a:cxn>
              <a:cxn ang="0">
                <a:pos x="2883" y="0"/>
              </a:cxn>
              <a:cxn ang="0">
                <a:pos x="0" y="0"/>
              </a:cxn>
            </a:cxnLst>
            <a:rect l="0" t="0" r="r" b="b"/>
            <a:pathLst>
              <a:path w="2884" h="286">
                <a:moveTo>
                  <a:pt x="0" y="0"/>
                </a:moveTo>
                <a:lnTo>
                  <a:pt x="0" y="285"/>
                </a:lnTo>
                <a:lnTo>
                  <a:pt x="192" y="285"/>
                </a:lnTo>
                <a:lnTo>
                  <a:pt x="384" y="282"/>
                </a:lnTo>
                <a:lnTo>
                  <a:pt x="579" y="276"/>
                </a:lnTo>
                <a:lnTo>
                  <a:pt x="789" y="267"/>
                </a:lnTo>
                <a:lnTo>
                  <a:pt x="999" y="258"/>
                </a:lnTo>
                <a:lnTo>
                  <a:pt x="1161" y="246"/>
                </a:lnTo>
                <a:lnTo>
                  <a:pt x="1302" y="234"/>
                </a:lnTo>
                <a:lnTo>
                  <a:pt x="1458" y="222"/>
                </a:lnTo>
                <a:lnTo>
                  <a:pt x="1665" y="201"/>
                </a:lnTo>
                <a:lnTo>
                  <a:pt x="1992" y="159"/>
                </a:lnTo>
                <a:lnTo>
                  <a:pt x="2301" y="117"/>
                </a:lnTo>
                <a:lnTo>
                  <a:pt x="2604" y="60"/>
                </a:lnTo>
                <a:lnTo>
                  <a:pt x="2883" y="0"/>
                </a:lnTo>
                <a:lnTo>
                  <a:pt x="0" y="0"/>
                </a:lnTo>
              </a:path>
            </a:pathLst>
          </a:custGeom>
          <a:gradFill rotWithShape="0">
            <a:gsLst>
              <a:gs pos="0">
                <a:schemeClr val="accent2"/>
              </a:gs>
              <a:gs pos="100000">
                <a:schemeClr val="bg1"/>
              </a:gs>
            </a:gsLst>
            <a:lin ang="0" scaled="1"/>
          </a:gradFill>
          <a:ln w="9525">
            <a:noFill/>
            <a:round/>
            <a:headEnd type="none" w="sm" len="sm"/>
            <a:tailEnd type="none" w="sm" len="sm"/>
          </a:ln>
          <a:effectLst/>
        </p:spPr>
        <p:txBody>
          <a:bodyPr/>
          <a:lstStyle/>
          <a:p>
            <a:pPr>
              <a:defRPr/>
            </a:pPr>
            <a:endParaRPr lang="fr-FR"/>
          </a:p>
        </p:txBody>
      </p:sp>
      <p:sp>
        <p:nvSpPr>
          <p:cNvPr id="9227" name="Rectangle 1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 du masque</a:t>
            </a:r>
          </a:p>
        </p:txBody>
      </p:sp>
      <p:sp>
        <p:nvSpPr>
          <p:cNvPr id="9228" name="Rectangle 1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2061" name="Rectangle 1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062" name="Rectangle 1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063" name="Rectangle 1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58D0E225-388A-4F64-A3F4-24D03E1D9E39}" type="slidenum">
              <a:rPr lang="fr-FR"/>
              <a:pPr>
                <a:defRPr/>
              </a:pPr>
              <a:t>‹N°›</a:t>
            </a:fld>
            <a:endParaRPr lang="fr-FR"/>
          </a:p>
        </p:txBody>
      </p:sp>
    </p:spTree>
  </p:cSld>
  <p:clrMap bg1="dk2" tx1="lt1" bg2="dk1"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subTnLst>
                                    <p:set>
                                      <p:cBhvr override="childStyle">
                                        <p:cTn dur="1" fill="hold" display="0" masterRel="sameClick" afterEffect="1">
                                          <p:stCondLst>
                                            <p:cond evt="end" delay="0">
                                              <p:tn val="5"/>
                                            </p:cond>
                                          </p:stCondLst>
                                        </p:cTn>
                                        <p:tgtEl>
                                          <p:spTgt spid="205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194"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8195"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F063BEB-E71F-4E70-8D44-D5687B9E3AD2}"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8.xml"/><Relationship Id="rId1" Type="http://schemas.openxmlformats.org/officeDocument/2006/relationships/vmlDrawing" Target="../drawings/vmlDrawing2.vml"/><Relationship Id="rId5" Type="http://schemas.openxmlformats.org/officeDocument/2006/relationships/image" Target="../media/image5.wmf"/><Relationship Id="rId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38.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38.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38.xml"/><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booksmag.fr/javasc"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29.emf"/><Relationship Id="rId4" Type="http://schemas.openxmlformats.org/officeDocument/2006/relationships/oleObject" Target="../embeddings/oleObject3.bin"/></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image" Target="../media/image31.jpeg"/></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p:cNvSpPr>
            <a:spLocks noGrp="1"/>
          </p:cNvSpPr>
          <p:nvPr>
            <p:ph type="ctrTitle"/>
          </p:nvPr>
        </p:nvSpPr>
        <p:spPr>
          <a:xfrm>
            <a:off x="142844" y="0"/>
            <a:ext cx="9001156" cy="3600451"/>
          </a:xfrm>
        </p:spPr>
        <p:txBody>
          <a:bodyPr/>
          <a:lstStyle/>
          <a:p>
            <a:r>
              <a:rPr lang="fr-FR" sz="5400" dirty="0" smtClean="0"/>
              <a:t/>
            </a:r>
            <a:br>
              <a:rPr lang="fr-FR" sz="5400" dirty="0" smtClean="0"/>
            </a:br>
            <a:r>
              <a:rPr lang="fr-FR" sz="4800" dirty="0" smtClean="0"/>
              <a:t>DE L’EDUCATION THERAPEUTIQUE à L’INSTRUCTION MEDICALE</a:t>
            </a:r>
            <a:r>
              <a:rPr lang="fr-FR" sz="5400" dirty="0" smtClean="0"/>
              <a:t/>
            </a:r>
            <a:br>
              <a:rPr lang="fr-FR" sz="5400" dirty="0" smtClean="0"/>
            </a:br>
            <a:r>
              <a:rPr lang="fr-FR" sz="5400" dirty="0" smtClean="0"/>
              <a:t/>
            </a:r>
            <a:br>
              <a:rPr lang="fr-FR" sz="5400" dirty="0" smtClean="0"/>
            </a:br>
            <a:r>
              <a:rPr lang="fr-FR" sz="5400" dirty="0" smtClean="0"/>
              <a:t>la douleur lieu d’apprentissage</a:t>
            </a:r>
            <a:br>
              <a:rPr lang="fr-FR" sz="5400" dirty="0" smtClean="0"/>
            </a:br>
            <a:r>
              <a:rPr lang="fr-FR" sz="5400" dirty="0" smtClean="0"/>
              <a:t>Patient / soignant</a:t>
            </a:r>
          </a:p>
        </p:txBody>
      </p:sp>
      <p:sp>
        <p:nvSpPr>
          <p:cNvPr id="3" name="Sous-titre 2"/>
          <p:cNvSpPr>
            <a:spLocks noGrp="1"/>
          </p:cNvSpPr>
          <p:nvPr>
            <p:ph type="subTitle" idx="1"/>
          </p:nvPr>
        </p:nvSpPr>
        <p:spPr>
          <a:xfrm>
            <a:off x="1357290" y="3929066"/>
            <a:ext cx="6400800" cy="3071810"/>
          </a:xfrm>
        </p:spPr>
        <p:txBody>
          <a:bodyPr rtlCol="0">
            <a:normAutofit/>
          </a:bodyPr>
          <a:lstStyle/>
          <a:p>
            <a:pPr fontAlgn="auto">
              <a:spcAft>
                <a:spcPts val="0"/>
              </a:spcAft>
              <a:buFont typeface="Arial" pitchFamily="34" charset="0"/>
              <a:buNone/>
              <a:defRPr/>
            </a:pPr>
            <a:endParaRPr lang="fr-FR" dirty="0" smtClean="0"/>
          </a:p>
          <a:p>
            <a:pPr fontAlgn="auto">
              <a:spcAft>
                <a:spcPts val="0"/>
              </a:spcAft>
              <a:buFont typeface="Arial" pitchFamily="34" charset="0"/>
              <a:buNone/>
              <a:defRPr/>
            </a:pPr>
            <a:endParaRPr lang="fr-FR" dirty="0" smtClean="0"/>
          </a:p>
          <a:p>
            <a:pPr fontAlgn="auto">
              <a:spcAft>
                <a:spcPts val="0"/>
              </a:spcAft>
              <a:buFont typeface="Arial" pitchFamily="34" charset="0"/>
              <a:buNone/>
              <a:defRPr/>
            </a:pPr>
            <a:r>
              <a:rPr lang="fr-FR" dirty="0" smtClean="0"/>
              <a:t>P. GINIES  D. TONNERRE</a:t>
            </a:r>
          </a:p>
          <a:p>
            <a:pPr fontAlgn="auto">
              <a:spcAft>
                <a:spcPts val="0"/>
              </a:spcAft>
              <a:buFont typeface="Arial" pitchFamily="34" charset="0"/>
              <a:buNone/>
              <a:defRPr/>
            </a:pPr>
            <a:r>
              <a:rPr lang="fr-FR" dirty="0" smtClean="0"/>
              <a:t>CHU MONTPELLIER  </a:t>
            </a:r>
          </a:p>
          <a:p>
            <a:pPr fontAlgn="auto">
              <a:spcAft>
                <a:spcPts val="0"/>
              </a:spcAft>
              <a:buFont typeface="Arial" pitchFamily="34" charset="0"/>
              <a:buNone/>
              <a:defRPr/>
            </a:pPr>
            <a:r>
              <a:rPr lang="fr-FR" dirty="0" smtClean="0"/>
              <a:t>2016</a:t>
            </a:r>
          </a:p>
          <a:p>
            <a:pPr fontAlgn="auto">
              <a:spcAft>
                <a:spcPts val="0"/>
              </a:spcAft>
              <a:defRPr/>
            </a:pP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p:txBody>
          <a:bodyPr/>
          <a:lstStyle/>
          <a:p>
            <a:endParaRPr lang="fr-FR"/>
          </a:p>
        </p:txBody>
      </p:sp>
      <p:sp>
        <p:nvSpPr>
          <p:cNvPr id="5" name="Titre 4"/>
          <p:cNvSpPr>
            <a:spLocks noGrp="1"/>
          </p:cNvSpPr>
          <p:nvPr>
            <p:ph type="title"/>
          </p:nvPr>
        </p:nvSpPr>
        <p:spPr/>
        <p:txBody>
          <a:bodyPr/>
          <a:lstStyle/>
          <a:p>
            <a:endParaRPr lang="fr-FR"/>
          </a:p>
        </p:txBody>
      </p:sp>
      <p:sp>
        <p:nvSpPr>
          <p:cNvPr id="6" name="Rectangle à coins arrondis 5"/>
          <p:cNvSpPr/>
          <p:nvPr/>
        </p:nvSpPr>
        <p:spPr>
          <a:xfrm>
            <a:off x="78153" y="44624"/>
            <a:ext cx="8997461" cy="6408712"/>
          </a:xfrm>
          <a:prstGeom prst="roundRect">
            <a:avLst/>
          </a:prstGeom>
          <a:solidFill>
            <a:srgbClr val="FFFFFF"/>
          </a:solidFill>
          <a:ln w="19050" cap="rnd">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sz="1600" dirty="0" err="1" smtClean="0">
              <a:solidFill>
                <a:srgbClr val="666666"/>
              </a:solidFill>
            </a:endParaRPr>
          </a:p>
        </p:txBody>
      </p:sp>
      <p:pic>
        <p:nvPicPr>
          <p:cNvPr id="8" name="Picture 2" descr="031"/>
          <p:cNvPicPr>
            <a:picLocks noChangeAspect="1" noChangeArrowheads="1"/>
          </p:cNvPicPr>
          <p:nvPr/>
        </p:nvPicPr>
        <p:blipFill rotWithShape="1">
          <a:blip r:embed="rId3">
            <a:extLst>
              <a:ext uri="{28A0092B-C50C-407E-A947-70E740481C1C}">
                <a14:useLocalDpi xmlns:a14="http://schemas.microsoft.com/office/drawing/2010/main" val="0"/>
              </a:ext>
            </a:extLst>
          </a:blip>
          <a:srcRect l="6837" t="2748" r="8748" b="2496"/>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03011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3352800" y="1066800"/>
          <a:ext cx="5791200" cy="4121150"/>
        </p:xfrm>
        <a:graphic>
          <a:graphicData uri="http://schemas.openxmlformats.org/presentationml/2006/ole">
            <mc:AlternateContent xmlns:mc="http://schemas.openxmlformats.org/markup-compatibility/2006">
              <mc:Choice xmlns:v="urn:schemas-microsoft-com:vml" Requires="v">
                <p:oleObj spid="_x0000_s2053" name="Diapositive" r:id="rId4" imgW="4572000" imgH="3429000" progId="PowerPoint.Slide.8">
                  <p:embed/>
                </p:oleObj>
              </mc:Choice>
              <mc:Fallback>
                <p:oleObj name="Diapositive" r:id="rId4" imgW="4572000" imgH="3429000" progId="PowerPoint.Slide.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1066800"/>
                        <a:ext cx="5791200" cy="412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1" name="Rectangle 3"/>
          <p:cNvSpPr>
            <a:spLocks noGrp="1" noChangeArrowheads="1"/>
          </p:cNvSpPr>
          <p:nvPr>
            <p:ph type="body" sz="half" idx="1"/>
          </p:nvPr>
        </p:nvSpPr>
        <p:spPr>
          <a:xfrm>
            <a:off x="-228600" y="1600200"/>
            <a:ext cx="4724400" cy="4495800"/>
          </a:xfrm>
        </p:spPr>
        <p:txBody>
          <a:bodyPr/>
          <a:lstStyle/>
          <a:p>
            <a:pPr>
              <a:buFontTx/>
              <a:buNone/>
            </a:pPr>
            <a:r>
              <a:rPr lang="fr-FR" b="1" smtClean="0">
                <a:solidFill>
                  <a:srgbClr val="FFFF00"/>
                </a:solidFill>
              </a:rPr>
              <a:t>          Examen</a:t>
            </a:r>
          </a:p>
          <a:p>
            <a:pPr>
              <a:buFontTx/>
              <a:buNone/>
            </a:pPr>
            <a:r>
              <a:rPr lang="fr-FR" b="1" smtClean="0">
                <a:solidFill>
                  <a:srgbClr val="FFFF00"/>
                </a:solidFill>
              </a:rPr>
              <a:t>      neurologique</a:t>
            </a:r>
          </a:p>
          <a:p>
            <a:pPr>
              <a:buFontTx/>
              <a:buNone/>
            </a:pPr>
            <a:r>
              <a:rPr lang="fr-FR" smtClean="0"/>
              <a:t>  </a:t>
            </a:r>
          </a:p>
          <a:p>
            <a:pPr>
              <a:buFontTx/>
              <a:buNone/>
            </a:pPr>
            <a:r>
              <a:rPr lang="fr-FR" smtClean="0"/>
              <a:t>   </a:t>
            </a:r>
            <a:r>
              <a:rPr lang="fr-FR" sz="3200" b="1" smtClean="0">
                <a:solidFill>
                  <a:srgbClr val="FFFF00"/>
                </a:solidFill>
              </a:rPr>
              <a:t>Réglette Antalkit</a:t>
            </a:r>
          </a:p>
          <a:p>
            <a:pPr>
              <a:buFontTx/>
              <a:buNone/>
            </a:pPr>
            <a:endParaRPr lang="fr-FR" smtClean="0"/>
          </a:p>
          <a:p>
            <a:pPr>
              <a:buFontTx/>
              <a:buNone/>
            </a:pPr>
            <a:r>
              <a:rPr lang="fr-FR" smtClean="0"/>
              <a:t>      Recherche </a:t>
            </a:r>
          </a:p>
          <a:p>
            <a:pPr>
              <a:buFontTx/>
              <a:buNone/>
            </a:pPr>
            <a:r>
              <a:rPr lang="fr-FR" smtClean="0"/>
              <a:t>      d’allodynie ou </a:t>
            </a:r>
          </a:p>
          <a:p>
            <a:pPr>
              <a:buFontTx/>
              <a:buNone/>
            </a:pPr>
            <a:r>
              <a:rPr lang="fr-FR" smtClean="0"/>
              <a:t>      d’hypoesthésie</a:t>
            </a:r>
            <a:endParaRPr lang="fr-FR" u="sng" smtClean="0"/>
          </a:p>
          <a:p>
            <a:endParaRPr lang="fr-FR"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6867" name="Espace réservé du numéro de diapositive 2"/>
          <p:cNvSpPr>
            <a:spLocks noGrp="1"/>
          </p:cNvSpPr>
          <p:nvPr>
            <p:ph type="sldNum" sz="quarter" idx="12"/>
          </p:nvPr>
        </p:nvSpPr>
        <p:spPr>
          <a:xfrm>
            <a:off x="6553200" y="6245225"/>
            <a:ext cx="2133600" cy="476250"/>
          </a:xfrm>
          <a:noFill/>
        </p:spPr>
        <p:txBody>
          <a:bodyPr/>
          <a:lstStyle/>
          <a:p>
            <a:fld id="{F39EE750-3CB7-4602-98BA-D88CFD35B708}" type="slidenum">
              <a:rPr lang="fr-FR" smtClean="0">
                <a:latin typeface="Arial" pitchFamily="34" charset="0"/>
              </a:rPr>
              <a:pPr/>
              <a:t>13</a:t>
            </a:fld>
            <a:endParaRPr lang="fr-FR" smtClean="0">
              <a:latin typeface="Arial" pitchFamily="34" charset="0"/>
            </a:endParaRPr>
          </a:p>
        </p:txBody>
      </p:sp>
      <p:sp>
        <p:nvSpPr>
          <p:cNvPr id="36868" name="ZoneTexte 3"/>
          <p:cNvSpPr txBox="1">
            <a:spLocks noChangeArrowheads="1"/>
          </p:cNvSpPr>
          <p:nvPr/>
        </p:nvSpPr>
        <p:spPr bwMode="auto">
          <a:xfrm>
            <a:off x="3132138" y="0"/>
            <a:ext cx="3240087" cy="461963"/>
          </a:xfrm>
          <a:prstGeom prst="rect">
            <a:avLst/>
          </a:prstGeom>
          <a:solidFill>
            <a:srgbClr val="FF0000"/>
          </a:solidFill>
          <a:ln w="9525">
            <a:noFill/>
            <a:miter lim="800000"/>
            <a:headEnd/>
            <a:tailEnd/>
          </a:ln>
        </p:spPr>
        <p:txBody>
          <a:bodyPr>
            <a:spAutoFit/>
          </a:bodyPr>
          <a:lstStyle/>
          <a:p>
            <a:r>
              <a:rPr lang="fr-FR">
                <a:solidFill>
                  <a:schemeClr val="bg1"/>
                </a:solidFill>
                <a:latin typeface="Arial Black" pitchFamily="34" charset="0"/>
              </a:rPr>
              <a:t>ANTALKIT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p:cNvSpPr>
          <p:nvPr>
            <p:ph type="title"/>
          </p:nvPr>
        </p:nvSpPr>
        <p:spPr/>
        <p:txBody>
          <a:bodyPr/>
          <a:lstStyle/>
          <a:p>
            <a:r>
              <a:rPr lang="fr-FR" dirty="0" err="1" smtClean="0"/>
              <a:t>Hospit</a:t>
            </a:r>
            <a:r>
              <a:rPr lang="fr-FR" dirty="0" smtClean="0"/>
              <a:t> de semaine: </a:t>
            </a:r>
            <a:r>
              <a:rPr lang="fr-FR" dirty="0" smtClean="0"/>
              <a:t>5 </a:t>
            </a:r>
            <a:r>
              <a:rPr lang="fr-FR" dirty="0" smtClean="0"/>
              <a:t>ans de programme éducatif revalidé ARS</a:t>
            </a:r>
          </a:p>
        </p:txBody>
      </p:sp>
      <p:sp>
        <p:nvSpPr>
          <p:cNvPr id="53251" name="Rectangle 3"/>
          <p:cNvSpPr>
            <a:spLocks noGrp="1"/>
          </p:cNvSpPr>
          <p:nvPr>
            <p:ph type="body" idx="1"/>
          </p:nvPr>
        </p:nvSpPr>
        <p:spPr>
          <a:xfrm>
            <a:off x="0" y="1600202"/>
            <a:ext cx="9144000" cy="4525963"/>
          </a:xfrm>
        </p:spPr>
        <p:txBody>
          <a:bodyPr/>
          <a:lstStyle/>
          <a:p>
            <a:r>
              <a:rPr lang="fr-FR" dirty="0" smtClean="0"/>
              <a:t>2 </a:t>
            </a:r>
            <a:r>
              <a:rPr lang="fr-FR" dirty="0" smtClean="0"/>
              <a:t>ateliers éducatifs  thérapeutiques en groupe de 6</a:t>
            </a:r>
          </a:p>
          <a:p>
            <a:r>
              <a:rPr lang="fr-FR" dirty="0" smtClean="0"/>
              <a:t>1 groupe de parole patient </a:t>
            </a:r>
          </a:p>
          <a:p>
            <a:r>
              <a:rPr lang="fr-FR" dirty="0" smtClean="0"/>
              <a:t>4 </a:t>
            </a:r>
            <a:r>
              <a:rPr lang="fr-FR" dirty="0" smtClean="0"/>
              <a:t>Séances  de relaxation </a:t>
            </a:r>
          </a:p>
          <a:p>
            <a:r>
              <a:rPr lang="fr-FR" dirty="0" smtClean="0"/>
              <a:t>2 </a:t>
            </a:r>
            <a:r>
              <a:rPr lang="fr-FR" dirty="0" err="1" smtClean="0"/>
              <a:t>cs</a:t>
            </a:r>
            <a:r>
              <a:rPr lang="fr-FR" dirty="0" smtClean="0"/>
              <a:t> ( psychiatre, psychologue)</a:t>
            </a:r>
          </a:p>
          <a:p>
            <a:r>
              <a:rPr lang="fr-FR" dirty="0" smtClean="0"/>
              <a:t> 3 entretiens individuels  avec l’infirmière  !!! </a:t>
            </a:r>
          </a:p>
          <a:p>
            <a:r>
              <a:rPr lang="fr-FR" dirty="0" smtClean="0"/>
              <a:t>Des outils de représentation: écriture  dessins du douloureux et  de sa douleur Avant/Apres, ART TT </a:t>
            </a:r>
          </a:p>
          <a:p>
            <a:r>
              <a:rPr lang="fr-FR" dirty="0" smtClean="0"/>
              <a:t>MMPI</a:t>
            </a:r>
          </a:p>
          <a:p>
            <a:r>
              <a:rPr lang="fr-FR" dirty="0" smtClean="0"/>
              <a:t>BEP  Patient   </a:t>
            </a:r>
            <a:endParaRPr lang="fr-FR" dirty="0" smtClean="0"/>
          </a:p>
        </p:txBody>
      </p:sp>
      <p:sp>
        <p:nvSpPr>
          <p:cNvPr id="4" name="Rectangle 3"/>
          <p:cNvSpPr/>
          <p:nvPr/>
        </p:nvSpPr>
        <p:spPr>
          <a:xfrm>
            <a:off x="1214414" y="4357694"/>
            <a:ext cx="4572000" cy="369332"/>
          </a:xfrm>
          <a:prstGeom prst="rect">
            <a:avLst/>
          </a:prstGeom>
        </p:spPr>
        <p:txBody>
          <a:bodyPr>
            <a:spAutoFit/>
          </a:bodyPr>
          <a:lstStyle/>
          <a:p>
            <a:r>
              <a:rPr lang="fr-FR" dirty="0" smtClean="0"/>
              <a:t> </a:t>
            </a:r>
            <a:endParaRPr lang="fr-F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571472" y="3286124"/>
            <a:ext cx="7772400" cy="1470025"/>
          </a:xfrm>
        </p:spPr>
        <p:txBody>
          <a:bodyPr/>
          <a:lstStyle/>
          <a:p>
            <a:r>
              <a:rPr lang="fr-FR" sz="4800" dirty="0" smtClean="0"/>
              <a:t>ART   THERAPIE </a:t>
            </a:r>
            <a:endParaRPr lang="fr-FR" sz="4800" dirty="0"/>
          </a:p>
        </p:txBody>
      </p:sp>
      <p:sp>
        <p:nvSpPr>
          <p:cNvPr id="5" name="Sous-titre 4"/>
          <p:cNvSpPr>
            <a:spLocks noGrp="1"/>
          </p:cNvSpPr>
          <p:nvPr>
            <p:ph type="subTitle" idx="1"/>
          </p:nvPr>
        </p:nvSpPr>
        <p:spPr>
          <a:xfrm>
            <a:off x="1285852" y="5105400"/>
            <a:ext cx="6400800" cy="1752600"/>
          </a:xfrm>
        </p:spPr>
        <p:txBody>
          <a:bodyPr/>
          <a:lstStyle/>
          <a:p>
            <a:r>
              <a:rPr lang="fr-FR" sz="4400" dirty="0" smtClean="0">
                <a:solidFill>
                  <a:schemeClr val="tx1"/>
                </a:solidFill>
              </a:rPr>
              <a:t>PHOTO </a:t>
            </a:r>
            <a:r>
              <a:rPr lang="fr-FR" sz="4800" dirty="0" smtClean="0">
                <a:solidFill>
                  <a:schemeClr val="tx1"/>
                </a:solidFill>
              </a:rPr>
              <a:t>LANGAGE</a:t>
            </a:r>
            <a:endParaRPr lang="fr-FR" sz="4800" dirty="0">
              <a:solidFill>
                <a:schemeClr val="tx1"/>
              </a:solidFill>
            </a:endParaRPr>
          </a:p>
        </p:txBody>
      </p:sp>
      <p:pic>
        <p:nvPicPr>
          <p:cNvPr id="6" name="Picture 2054" descr="\\Clr1donnees\0175_0179\01751392\My Documents\Mes images\cerveau emotion.jpg"/>
          <p:cNvPicPr>
            <a:picLocks noChangeAspect="1" noChangeArrowheads="1"/>
          </p:cNvPicPr>
          <p:nvPr/>
        </p:nvPicPr>
        <p:blipFill>
          <a:blip r:embed="rId3"/>
          <a:srcRect/>
          <a:stretch>
            <a:fillRect/>
          </a:stretch>
        </p:blipFill>
        <p:spPr bwMode="auto">
          <a:xfrm>
            <a:off x="2857488" y="142852"/>
            <a:ext cx="2928958" cy="285752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2" descr="C:\Documents and Settings\Patrick\Mes documents\Downloads\GUIJARRO TIMD05072013103702 (1).jpg"/>
          <p:cNvPicPr>
            <a:picLocks noChangeAspect="1" noChangeArrowheads="1"/>
          </p:cNvPicPr>
          <p:nvPr/>
        </p:nvPicPr>
        <p:blipFill>
          <a:blip r:embed="rId3"/>
          <a:srcRect/>
          <a:stretch>
            <a:fillRect/>
          </a:stretch>
        </p:blipFill>
        <p:spPr bwMode="auto">
          <a:xfrm>
            <a:off x="-781050" y="-365125"/>
            <a:ext cx="10707688" cy="758983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p:cNvSpPr>
            <a:spLocks noGrp="1"/>
          </p:cNvSpPr>
          <p:nvPr>
            <p:ph type="title"/>
          </p:nvPr>
        </p:nvSpPr>
        <p:spPr/>
        <p:txBody>
          <a:bodyPr/>
          <a:lstStyle/>
          <a:p>
            <a:endParaRPr lang="fr-FR" smtClean="0"/>
          </a:p>
        </p:txBody>
      </p:sp>
      <p:sp>
        <p:nvSpPr>
          <p:cNvPr id="9219" name="Espace réservé de la date 3"/>
          <p:cNvSpPr>
            <a:spLocks noGrp="1"/>
          </p:cNvSpPr>
          <p:nvPr>
            <p:ph type="dt" sz="quarter" idx="10"/>
          </p:nvPr>
        </p:nvSpPr>
        <p:spPr>
          <a:noFill/>
        </p:spPr>
        <p:txBody>
          <a:bodyPr/>
          <a:lstStyle/>
          <a:p>
            <a:r>
              <a:rPr lang="fr-CH" smtClean="0">
                <a:latin typeface="Arial" pitchFamily="34" charset="0"/>
              </a:rPr>
              <a:t>Thierry Buclin, Pharmacologie et Toxicologie cliniques, CHUV Lausanne</a:t>
            </a:r>
            <a:endParaRPr lang="fr-FR" smtClean="0">
              <a:latin typeface="Arial" pitchFamily="34" charset="0"/>
            </a:endParaRPr>
          </a:p>
        </p:txBody>
      </p:sp>
      <p:pic>
        <p:nvPicPr>
          <p:cNvPr id="9220" name="Picture 2" descr="C:\Documents and Settings\Utilisateur\Mes documents\Mes images\13-02-2012\musico ecran.JPG"/>
          <p:cNvPicPr>
            <a:picLocks noGrp="1" noChangeAspect="1" noChangeArrowheads="1"/>
          </p:cNvPicPr>
          <p:nvPr>
            <p:ph idx="1"/>
          </p:nvPr>
        </p:nvPicPr>
        <p:blipFill>
          <a:blip r:embed="rId3"/>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p:cNvSpPr>
            <a:spLocks noGrp="1"/>
          </p:cNvSpPr>
          <p:nvPr>
            <p:ph type="title"/>
          </p:nvPr>
        </p:nvSpPr>
        <p:spPr/>
        <p:txBody>
          <a:bodyPr/>
          <a:lstStyle/>
          <a:p>
            <a:pPr eaLnBrk="1" hangingPunct="1"/>
            <a:endParaRPr lang="fr-FR" smtClean="0"/>
          </a:p>
        </p:txBody>
      </p:sp>
      <p:sp>
        <p:nvSpPr>
          <p:cNvPr id="12291" name="Espace réservé du texte 2"/>
          <p:cNvSpPr>
            <a:spLocks noGrp="1"/>
          </p:cNvSpPr>
          <p:nvPr>
            <p:ph type="body" sz="half" idx="1"/>
          </p:nvPr>
        </p:nvSpPr>
        <p:spPr/>
        <p:txBody>
          <a:bodyPr/>
          <a:lstStyle/>
          <a:p>
            <a:pPr eaLnBrk="1" hangingPunct="1"/>
            <a:endParaRPr lang="fr-FR" smtClean="0"/>
          </a:p>
        </p:txBody>
      </p:sp>
      <p:sp>
        <p:nvSpPr>
          <p:cNvPr id="12292" name="Espace réservé de l'image de la bibliothèque 3"/>
          <p:cNvSpPr>
            <a:spLocks noGrp="1" noTextEdit="1"/>
          </p:cNvSpPr>
          <p:nvPr>
            <p:ph type="clipArt" sz="half" idx="2"/>
          </p:nvPr>
        </p:nvSpPr>
        <p:spPr/>
      </p:sp>
      <p:pic>
        <p:nvPicPr>
          <p:cNvPr id="12293" name="Picture 2"/>
          <p:cNvPicPr>
            <a:picLocks noChangeAspect="1" noChangeArrowheads="1"/>
          </p:cNvPicPr>
          <p:nvPr/>
        </p:nvPicPr>
        <p:blipFill>
          <a:blip r:embed="rId3"/>
          <a:srcRect/>
          <a:stretch>
            <a:fillRect/>
          </a:stretch>
        </p:blipFill>
        <p:spPr bwMode="auto">
          <a:xfrm>
            <a:off x="0" y="0"/>
            <a:ext cx="9144000" cy="7572375"/>
          </a:xfrm>
          <a:prstGeom prst="rect">
            <a:avLst/>
          </a:prstGeom>
          <a:noFill/>
          <a:ln w="12700">
            <a:noFill/>
            <a:miter lim="800000"/>
            <a:headEnd type="none" w="sm" len="sm"/>
            <a:tailEnd type="none" w="sm" len="sm"/>
          </a:ln>
        </p:spPr>
      </p:pic>
      <p:sp>
        <p:nvSpPr>
          <p:cNvPr id="6" name="ZoneTexte 5"/>
          <p:cNvSpPr txBox="1"/>
          <p:nvPr/>
        </p:nvSpPr>
        <p:spPr>
          <a:xfrm>
            <a:off x="5214942" y="5072074"/>
            <a:ext cx="2857520" cy="1477328"/>
          </a:xfrm>
          <a:prstGeom prst="rect">
            <a:avLst/>
          </a:prstGeom>
          <a:solidFill>
            <a:schemeClr val="bg1"/>
          </a:solidFill>
        </p:spPr>
        <p:txBody>
          <a:bodyPr wrap="square" rtlCol="0">
            <a:spAutoFit/>
          </a:bodyPr>
          <a:lstStyle/>
          <a:p>
            <a:r>
              <a:rPr lang="fr-FR" dirty="0" smtClean="0"/>
              <a:t>Le patient répond seul à 399 questions. </a:t>
            </a:r>
          </a:p>
          <a:p>
            <a:r>
              <a:rPr lang="fr-FR" dirty="0" smtClean="0"/>
              <a:t>Résultat  informatisé: </a:t>
            </a:r>
          </a:p>
          <a:p>
            <a:r>
              <a:rPr lang="fr-FR" dirty="0" smtClean="0"/>
              <a:t>Qualitatif+ Quantitatif +</a:t>
            </a:r>
          </a:p>
          <a:p>
            <a:r>
              <a:rPr lang="fr-FR" dirty="0" smtClean="0"/>
              <a:t>Compte rendu littéral </a:t>
            </a:r>
            <a:endParaRPr lang="fr-FR" dirty="0"/>
          </a:p>
        </p:txBody>
      </p:sp>
      <p:cxnSp>
        <p:nvCxnSpPr>
          <p:cNvPr id="8" name="Connecteur droit 7"/>
          <p:cNvCxnSpPr/>
          <p:nvPr/>
        </p:nvCxnSpPr>
        <p:spPr>
          <a:xfrm rot="10800000" flipV="1">
            <a:off x="4714876" y="3214686"/>
            <a:ext cx="3214710" cy="714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a:xfrm>
            <a:off x="4857752" y="2928934"/>
            <a:ext cx="3071834" cy="1588"/>
          </a:xfrm>
          <a:prstGeom prst="line">
            <a:avLst/>
          </a:prstGeom>
        </p:spPr>
        <p:style>
          <a:lnRef idx="1">
            <a:schemeClr val="accent1"/>
          </a:lnRef>
          <a:fillRef idx="0">
            <a:schemeClr val="accent1"/>
          </a:fillRef>
          <a:effectRef idx="0">
            <a:schemeClr val="accent1"/>
          </a:effectRef>
          <a:fontRef idx="minor">
            <a:schemeClr val="tx1"/>
          </a:fontRef>
        </p:style>
      </p:cxnSp>
      <p:sp>
        <p:nvSpPr>
          <p:cNvPr id="16" name="Double flèche horizontale 15"/>
          <p:cNvSpPr/>
          <p:nvPr/>
        </p:nvSpPr>
        <p:spPr>
          <a:xfrm>
            <a:off x="4786314" y="3214686"/>
            <a:ext cx="3286148" cy="71438"/>
          </a:xfrm>
          <a:prstGeom prst="leftRightArrow">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Double flèche horizontale 17"/>
          <p:cNvSpPr/>
          <p:nvPr/>
        </p:nvSpPr>
        <p:spPr>
          <a:xfrm>
            <a:off x="4786314" y="2928934"/>
            <a:ext cx="3286148" cy="45719"/>
          </a:xfrm>
          <a:prstGeom prst="leftRightArrow">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bg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Image 2" descr="mmpi 001.jpg"/>
          <p:cNvPicPr>
            <a:picLocks noChangeAspect="1"/>
          </p:cNvPicPr>
          <p:nvPr/>
        </p:nvPicPr>
        <p:blipFill>
          <a:blip r:embed="rId3">
            <a:lum contrast="10000"/>
          </a:blip>
          <a:srcRect l="6499" t="9476" r="12267" b="7132"/>
          <a:stretch>
            <a:fillRect/>
          </a:stretch>
        </p:blipFill>
        <p:spPr bwMode="auto">
          <a:xfrm>
            <a:off x="2071670" y="2285992"/>
            <a:ext cx="3600450" cy="3168650"/>
          </a:xfrm>
          <a:prstGeom prst="rect">
            <a:avLst/>
          </a:prstGeom>
          <a:noFill/>
          <a:ln w="9525">
            <a:noFill/>
            <a:miter lim="800000"/>
            <a:headEnd/>
            <a:tailEnd/>
          </a:ln>
        </p:spPr>
      </p:pic>
      <p:sp>
        <p:nvSpPr>
          <p:cNvPr id="4" name="Rectangle 3"/>
          <p:cNvSpPr/>
          <p:nvPr/>
        </p:nvSpPr>
        <p:spPr>
          <a:xfrm>
            <a:off x="2268538" y="2492375"/>
            <a:ext cx="863600" cy="25923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32772" name="ZoneTexte 4"/>
          <p:cNvSpPr txBox="1">
            <a:spLocks noChangeArrowheads="1"/>
          </p:cNvSpPr>
          <p:nvPr/>
        </p:nvSpPr>
        <p:spPr bwMode="auto">
          <a:xfrm>
            <a:off x="2124075" y="5157788"/>
            <a:ext cx="1079500" cy="400050"/>
          </a:xfrm>
          <a:prstGeom prst="rect">
            <a:avLst/>
          </a:prstGeom>
          <a:noFill/>
          <a:ln w="9525">
            <a:noFill/>
            <a:miter lim="800000"/>
            <a:headEnd/>
            <a:tailEnd/>
          </a:ln>
        </p:spPr>
        <p:txBody>
          <a:bodyPr>
            <a:spAutoFit/>
          </a:bodyPr>
          <a:lstStyle/>
          <a:p>
            <a:r>
              <a:rPr lang="fr-FR" sz="2000">
                <a:solidFill>
                  <a:srgbClr val="FF0000"/>
                </a:solidFill>
              </a:rPr>
              <a:t>Validité</a:t>
            </a:r>
            <a:endParaRPr lang="fr-FR">
              <a:solidFill>
                <a:srgbClr val="FF0000"/>
              </a:solidFill>
            </a:endParaRPr>
          </a:p>
        </p:txBody>
      </p:sp>
      <p:sp>
        <p:nvSpPr>
          <p:cNvPr id="6" name="Rectangle 5"/>
          <p:cNvSpPr/>
          <p:nvPr/>
        </p:nvSpPr>
        <p:spPr>
          <a:xfrm>
            <a:off x="3571875" y="2143125"/>
            <a:ext cx="576263" cy="2949575"/>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7" name="ZoneTexte 6"/>
          <p:cNvSpPr txBox="1"/>
          <p:nvPr/>
        </p:nvSpPr>
        <p:spPr>
          <a:xfrm>
            <a:off x="2928938" y="1428750"/>
            <a:ext cx="3208337" cy="692150"/>
          </a:xfrm>
          <a:prstGeom prst="rect">
            <a:avLst/>
          </a:prstGeom>
          <a:noFill/>
        </p:spPr>
        <p:txBody>
          <a:bodyPr>
            <a:spAutoFit/>
          </a:bodyPr>
          <a:lstStyle/>
          <a:p>
            <a:pPr algn="ctr">
              <a:defRPr/>
            </a:pPr>
            <a:r>
              <a:rPr lang="fr-FR" sz="2800" u="sng" dirty="0">
                <a:solidFill>
                  <a:schemeClr val="accent6"/>
                </a:solidFill>
              </a:rPr>
              <a:t>Etats Névrotiques</a:t>
            </a:r>
          </a:p>
          <a:p>
            <a:pPr algn="ctr">
              <a:defRPr/>
            </a:pPr>
            <a:r>
              <a:rPr lang="fr-FR" sz="1100" u="sng" dirty="0">
                <a:solidFill>
                  <a:schemeClr val="accent6"/>
                </a:solidFill>
              </a:rPr>
              <a:t>hystérie, </a:t>
            </a:r>
            <a:r>
              <a:rPr lang="fr-FR" sz="1100" u="sng" dirty="0" smtClean="0">
                <a:solidFill>
                  <a:schemeClr val="accent6"/>
                </a:solidFill>
              </a:rPr>
              <a:t> </a:t>
            </a:r>
            <a:r>
              <a:rPr lang="fr-FR" sz="1100" u="sng" dirty="0">
                <a:solidFill>
                  <a:schemeClr val="accent6"/>
                </a:solidFill>
              </a:rPr>
              <a:t>hypochondrie</a:t>
            </a:r>
          </a:p>
        </p:txBody>
      </p:sp>
      <p:sp>
        <p:nvSpPr>
          <p:cNvPr id="32775" name="ZoneTexte 7"/>
          <p:cNvSpPr txBox="1">
            <a:spLocks noChangeArrowheads="1"/>
          </p:cNvSpPr>
          <p:nvPr/>
        </p:nvSpPr>
        <p:spPr bwMode="auto">
          <a:xfrm>
            <a:off x="5500694" y="3286124"/>
            <a:ext cx="3816350" cy="800100"/>
          </a:xfrm>
          <a:prstGeom prst="rect">
            <a:avLst/>
          </a:prstGeom>
          <a:noFill/>
          <a:ln w="9525">
            <a:noFill/>
            <a:miter lim="800000"/>
            <a:headEnd/>
            <a:tailEnd/>
          </a:ln>
        </p:spPr>
        <p:txBody>
          <a:bodyPr>
            <a:spAutoFit/>
          </a:bodyPr>
          <a:lstStyle/>
          <a:p>
            <a:pPr algn="ctr"/>
            <a:r>
              <a:rPr lang="fr-FR" u="sng" dirty="0"/>
              <a:t>Etats Limites</a:t>
            </a:r>
          </a:p>
          <a:p>
            <a:pPr algn="ctr"/>
            <a:r>
              <a:rPr lang="fr-FR" sz="1100" dirty="0"/>
              <a:t>Paranoïa, psychasthénie, hypomanie, introversion sociale, conversion, schizophrénie, déviation psychopathique</a:t>
            </a:r>
          </a:p>
        </p:txBody>
      </p:sp>
      <p:sp>
        <p:nvSpPr>
          <p:cNvPr id="32780" name="ZoneTexte 18"/>
          <p:cNvSpPr txBox="1">
            <a:spLocks noChangeArrowheads="1"/>
          </p:cNvSpPr>
          <p:nvPr/>
        </p:nvSpPr>
        <p:spPr bwMode="auto">
          <a:xfrm>
            <a:off x="2286000" y="692150"/>
            <a:ext cx="4572000" cy="646113"/>
          </a:xfrm>
          <a:prstGeom prst="rect">
            <a:avLst/>
          </a:prstGeom>
          <a:noFill/>
          <a:ln w="9525">
            <a:noFill/>
            <a:miter lim="800000"/>
            <a:headEnd/>
            <a:tailEnd/>
          </a:ln>
        </p:spPr>
        <p:txBody>
          <a:bodyPr>
            <a:spAutoFit/>
          </a:bodyPr>
          <a:lstStyle/>
          <a:p>
            <a:pPr algn="ctr"/>
            <a:r>
              <a:rPr lang="fr-FR" sz="3600" dirty="0">
                <a:solidFill>
                  <a:schemeClr val="accent1"/>
                </a:solidFill>
              </a:rPr>
              <a:t>Profil sur 300 MMPI</a:t>
            </a:r>
          </a:p>
        </p:txBody>
      </p:sp>
      <p:sp>
        <p:nvSpPr>
          <p:cNvPr id="20" name="Espace réservé du numéro de diapositive 19"/>
          <p:cNvSpPr>
            <a:spLocks noGrp="1"/>
          </p:cNvSpPr>
          <p:nvPr>
            <p:ph type="sldNum" sz="quarter" idx="12"/>
          </p:nvPr>
        </p:nvSpPr>
        <p:spPr/>
        <p:txBody>
          <a:bodyPr/>
          <a:lstStyle/>
          <a:p>
            <a:pPr>
              <a:defRPr/>
            </a:pPr>
            <a:fld id="{55DAE312-4F56-48C1-80B2-E88CC1B020A2}" type="slidenum">
              <a:rPr lang="fr-FR"/>
              <a:pPr>
                <a:defRPr/>
              </a:pPr>
              <a:t>19</a:t>
            </a:fld>
            <a:endParaRPr lang="fr-FR"/>
          </a:p>
        </p:txBody>
      </p:sp>
      <p:sp>
        <p:nvSpPr>
          <p:cNvPr id="32782" name="ZoneTexte 17"/>
          <p:cNvSpPr txBox="1">
            <a:spLocks noChangeArrowheads="1"/>
          </p:cNvSpPr>
          <p:nvPr/>
        </p:nvSpPr>
        <p:spPr bwMode="auto">
          <a:xfrm>
            <a:off x="714375" y="6000750"/>
            <a:ext cx="3816350" cy="461963"/>
          </a:xfrm>
          <a:prstGeom prst="rect">
            <a:avLst/>
          </a:prstGeom>
          <a:noFill/>
          <a:ln w="9525">
            <a:noFill/>
            <a:miter lim="800000"/>
            <a:headEnd/>
            <a:tailEnd/>
          </a:ln>
        </p:spPr>
        <p:txBody>
          <a:bodyPr>
            <a:spAutoFit/>
          </a:bodyPr>
          <a:lstStyle/>
          <a:p>
            <a:pPr algn="ctr"/>
            <a:r>
              <a:rPr lang="fr-FR" u="sng"/>
              <a:t>Etats Dépressif</a:t>
            </a:r>
          </a:p>
        </p:txBody>
      </p:sp>
      <p:cxnSp>
        <p:nvCxnSpPr>
          <p:cNvPr id="22" name="Connecteur droit avec flèche 21"/>
          <p:cNvCxnSpPr/>
          <p:nvPr/>
        </p:nvCxnSpPr>
        <p:spPr>
          <a:xfrm rot="16200000" flipV="1">
            <a:off x="2821783" y="5464969"/>
            <a:ext cx="1071552" cy="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rot="10800000">
            <a:off x="4929192" y="2928938"/>
            <a:ext cx="1714510" cy="5000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2785" name="Rectangle 16"/>
          <p:cNvSpPr>
            <a:spLocks noChangeArrowheads="1"/>
          </p:cNvSpPr>
          <p:nvPr/>
        </p:nvSpPr>
        <p:spPr bwMode="auto">
          <a:xfrm>
            <a:off x="5357813" y="6143625"/>
            <a:ext cx="3449637" cy="461963"/>
          </a:xfrm>
          <a:prstGeom prst="rect">
            <a:avLst/>
          </a:prstGeom>
          <a:noFill/>
          <a:ln w="9525">
            <a:noFill/>
            <a:miter lim="800000"/>
            <a:headEnd/>
            <a:tailEnd/>
          </a:ln>
        </p:spPr>
        <p:txBody>
          <a:bodyPr wrap="none">
            <a:spAutoFit/>
          </a:bodyPr>
          <a:lstStyle/>
          <a:p>
            <a:r>
              <a:rPr lang="fr-FR"/>
              <a:t>P GINIES .   SFETD 2010</a:t>
            </a:r>
          </a:p>
        </p:txBody>
      </p:sp>
      <p:cxnSp>
        <p:nvCxnSpPr>
          <p:cNvPr id="23" name="Connecteur droit avec flèche 22"/>
          <p:cNvCxnSpPr/>
          <p:nvPr/>
        </p:nvCxnSpPr>
        <p:spPr>
          <a:xfrm rot="16200000" flipH="1">
            <a:off x="2857488" y="2214554"/>
            <a:ext cx="1000132"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i="1" dirty="0" smtClean="0"/>
              <a:t>La plainte annoncée:</a:t>
            </a:r>
            <a:endParaRPr lang="fr-FR" b="1" i="1" dirty="0"/>
          </a:p>
        </p:txBody>
      </p:sp>
      <p:sp>
        <p:nvSpPr>
          <p:cNvPr id="3" name="Content Placeholder 2"/>
          <p:cNvSpPr>
            <a:spLocks noGrp="1"/>
          </p:cNvSpPr>
          <p:nvPr>
            <p:ph idx="1"/>
          </p:nvPr>
        </p:nvSpPr>
        <p:spPr/>
        <p:txBody>
          <a:bodyPr>
            <a:normAutofit fontScale="92500"/>
          </a:bodyPr>
          <a:lstStyle/>
          <a:p>
            <a:r>
              <a:rPr lang="fr-FR" dirty="0" smtClean="0"/>
              <a:t>La douleur</a:t>
            </a:r>
          </a:p>
          <a:p>
            <a:r>
              <a:rPr lang="fr-FR" dirty="0" smtClean="0"/>
              <a:t>En 2d plan, éventuellement les conséquences de la douleur</a:t>
            </a:r>
          </a:p>
          <a:p>
            <a:pPr>
              <a:buNone/>
            </a:pPr>
            <a:endParaRPr lang="fr-FR" dirty="0"/>
          </a:p>
          <a:p>
            <a:pPr>
              <a:buFont typeface="Wingdings"/>
              <a:buChar char="à"/>
            </a:pPr>
            <a:r>
              <a:rPr lang="fr-FR" i="1" dirty="0" smtClean="0">
                <a:sym typeface="Wingdings" pitchFamily="2" charset="2"/>
              </a:rPr>
              <a:t>« Moi, j’ai juste mal »</a:t>
            </a:r>
          </a:p>
          <a:p>
            <a:pPr>
              <a:buFont typeface="Wingdings"/>
              <a:buChar char="à"/>
            </a:pPr>
            <a:r>
              <a:rPr lang="fr-FR" i="1" dirty="0" smtClean="0">
                <a:sym typeface="Wingdings" pitchFamily="2" charset="2"/>
              </a:rPr>
              <a:t>« Je ne suis pas dépressif, j’en ai marre d’avoir mal »</a:t>
            </a:r>
          </a:p>
          <a:p>
            <a:pPr>
              <a:buFont typeface="Wingdings"/>
              <a:buChar char="à"/>
            </a:pPr>
            <a:r>
              <a:rPr lang="fr-FR" i="1" dirty="0" smtClean="0">
                <a:sym typeface="Wingdings" pitchFamily="2" charset="2"/>
              </a:rPr>
              <a:t>« Si je n’avais pas la douleur, ça irait très bien »</a:t>
            </a:r>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DESSIN DE  PATIENTE DEPRESSIVE</a:t>
            </a:r>
            <a:endParaRPr lang="fr-FR" dirty="0"/>
          </a:p>
        </p:txBody>
      </p:sp>
      <p:pic>
        <p:nvPicPr>
          <p:cNvPr id="4" name="Espace réservé du contenu 3" descr="C:\Documents and Settings\christophe\Mes documents\dossier hospitalisation2009\409057\img094.jpg"/>
          <p:cNvPicPr>
            <a:picLocks noGrp="1"/>
          </p:cNvPicPr>
          <p:nvPr>
            <p:ph idx="1"/>
          </p:nvPr>
        </p:nvPicPr>
        <p:blipFill>
          <a:blip r:embed="rId3" cstate="print"/>
          <a:srcRect t="29930" r="5352"/>
          <a:stretch>
            <a:fillRect/>
          </a:stretch>
        </p:blipFill>
        <p:spPr bwMode="auto">
          <a:xfrm>
            <a:off x="214282" y="1357298"/>
            <a:ext cx="3964911" cy="4929222"/>
          </a:xfrm>
          <a:prstGeom prst="rect">
            <a:avLst/>
          </a:prstGeom>
          <a:noFill/>
          <a:ln w="9525">
            <a:noFill/>
            <a:miter lim="800000"/>
            <a:headEnd/>
            <a:tailEnd/>
          </a:ln>
        </p:spPr>
      </p:pic>
      <p:pic>
        <p:nvPicPr>
          <p:cNvPr id="5" name="Image 4" descr="C:\Documents and Settings\christophe\Mes documents\dossier hospitalisation2009\409057\img095.jpg"/>
          <p:cNvPicPr/>
          <p:nvPr/>
        </p:nvPicPr>
        <p:blipFill>
          <a:blip r:embed="rId4" cstate="print"/>
          <a:srcRect t="29736" r="-133"/>
          <a:stretch>
            <a:fillRect/>
          </a:stretch>
        </p:blipFill>
        <p:spPr bwMode="auto">
          <a:xfrm>
            <a:off x="4143372" y="1142984"/>
            <a:ext cx="4844965" cy="51818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descr="C:\Documents and Settings\Patrick\Mes documents\PHILOSOPHIENouveau dossier (2)\photo techert\photo i phon mai 2013 109.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DESSIN DE PATIENTE EXTRAVERTIE</a:t>
            </a:r>
            <a:endParaRPr lang="fr-FR" dirty="0"/>
          </a:p>
        </p:txBody>
      </p:sp>
      <p:pic>
        <p:nvPicPr>
          <p:cNvPr id="4" name="Espace réservé du contenu 3" descr="C:\Documents and Settings\christophe\Mes documents\dossier hospitalisation2009\409076\img116.jpg"/>
          <p:cNvPicPr>
            <a:picLocks noGrp="1"/>
          </p:cNvPicPr>
          <p:nvPr>
            <p:ph idx="1"/>
          </p:nvPr>
        </p:nvPicPr>
        <p:blipFill>
          <a:blip r:embed="rId3" cstate="print"/>
          <a:srcRect l="3571" t="32152" r="-235"/>
          <a:stretch>
            <a:fillRect/>
          </a:stretch>
        </p:blipFill>
        <p:spPr bwMode="auto">
          <a:xfrm>
            <a:off x="0" y="1571612"/>
            <a:ext cx="4526553" cy="5072098"/>
          </a:xfrm>
          <a:prstGeom prst="rect">
            <a:avLst/>
          </a:prstGeom>
          <a:noFill/>
          <a:ln w="9525">
            <a:noFill/>
            <a:miter lim="800000"/>
            <a:headEnd/>
            <a:tailEnd/>
          </a:ln>
        </p:spPr>
      </p:pic>
      <p:pic>
        <p:nvPicPr>
          <p:cNvPr id="5" name="Image 4" descr="C:\Documents and Settings\christophe\Mes documents\dossier hospitalisation2009\409076\img117.jpg"/>
          <p:cNvPicPr/>
          <p:nvPr/>
        </p:nvPicPr>
        <p:blipFill>
          <a:blip r:embed="rId4" cstate="print"/>
          <a:srcRect l="2552" t="31358"/>
          <a:stretch>
            <a:fillRect/>
          </a:stretch>
        </p:blipFill>
        <p:spPr bwMode="auto">
          <a:xfrm>
            <a:off x="4143372" y="1285860"/>
            <a:ext cx="4750024" cy="528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descr="C:\Documents and Settings\Patrick\Mes documents\PHILOSOPHIENouveau dossier (2)\photo techert\photo i phon mai 2013 239.jpg"/>
          <p:cNvPicPr>
            <a:picLocks noChangeAspect="1" noChangeArrowheads="1"/>
          </p:cNvPicPr>
          <p:nvPr/>
        </p:nvPicPr>
        <p:blipFill>
          <a:blip r:embed="rId3"/>
          <a:srcRect/>
          <a:stretch>
            <a:fillRect/>
          </a:stretch>
        </p:blipFill>
        <p:spPr bwMode="auto">
          <a:xfrm>
            <a:off x="785813" y="2"/>
            <a:ext cx="7004051" cy="8448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DESSIN DE PATIENTE  BATTANTE</a:t>
            </a:r>
            <a:endParaRPr lang="fr-FR" dirty="0"/>
          </a:p>
        </p:txBody>
      </p:sp>
      <p:pic>
        <p:nvPicPr>
          <p:cNvPr id="4" name="Espace réservé du contenu 3" descr="C:\Documents and Settings\christophe\Mes documents\dossier hospitalisation2009\409015\img053.jpg"/>
          <p:cNvPicPr>
            <a:picLocks noGrp="1"/>
          </p:cNvPicPr>
          <p:nvPr>
            <p:ph idx="1"/>
          </p:nvPr>
        </p:nvPicPr>
        <p:blipFill>
          <a:blip r:embed="rId3" cstate="print"/>
          <a:srcRect t="31284" r="17719"/>
          <a:stretch>
            <a:fillRect/>
          </a:stretch>
        </p:blipFill>
        <p:spPr bwMode="auto">
          <a:xfrm>
            <a:off x="5000628" y="1214422"/>
            <a:ext cx="3848849" cy="4525963"/>
          </a:xfrm>
          <a:prstGeom prst="rect">
            <a:avLst/>
          </a:prstGeom>
          <a:noFill/>
          <a:ln w="9525">
            <a:noFill/>
            <a:miter lim="800000"/>
            <a:headEnd/>
            <a:tailEnd/>
          </a:ln>
        </p:spPr>
      </p:pic>
      <p:pic>
        <p:nvPicPr>
          <p:cNvPr id="5" name="Image 4" descr="C:\Documents and Settings\christophe\Mes documents\dossier hospitalisation2009\409015\img052.jpg"/>
          <p:cNvPicPr/>
          <p:nvPr/>
        </p:nvPicPr>
        <p:blipFill>
          <a:blip r:embed="rId4" cstate="print"/>
          <a:srcRect t="29396" r="-105"/>
          <a:stretch>
            <a:fillRect/>
          </a:stretch>
        </p:blipFill>
        <p:spPr bwMode="auto">
          <a:xfrm>
            <a:off x="142844" y="1271016"/>
            <a:ext cx="4804060" cy="4515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2" descr="C:\Documents and Settings\Patrick\Mes documents\PHILOSOPHIENouveau dossier (2)\photo techert\photo i phon mai 2013 105.jpg"/>
          <p:cNvPicPr>
            <a:picLocks noChangeAspect="1" noChangeArrowheads="1"/>
          </p:cNvPicPr>
          <p:nvPr/>
        </p:nvPicPr>
        <p:blipFill>
          <a:blip r:embed="rId3"/>
          <a:srcRect/>
          <a:stretch>
            <a:fillRect/>
          </a:stretch>
        </p:blipFill>
        <p:spPr bwMode="auto">
          <a:xfrm>
            <a:off x="0" y="71439"/>
            <a:ext cx="9144000" cy="6786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026" descr="\\CLR1DONNEES\0175_0179\01751392\My Documents\Mes images\Frida_TheBrokenColumn44.jpg"/>
          <p:cNvPicPr>
            <a:picLocks noChangeAspect="1" noChangeArrowheads="1"/>
          </p:cNvPicPr>
          <p:nvPr/>
        </p:nvPicPr>
        <p:blipFill>
          <a:blip r:embed="rId3"/>
          <a:srcRect/>
          <a:stretch>
            <a:fillRect/>
          </a:stretch>
        </p:blipFill>
        <p:spPr bwMode="auto">
          <a:xfrm>
            <a:off x="2362200" y="228600"/>
            <a:ext cx="4495800" cy="640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frida_kahlo_tree_of_hope_1946[1]"/>
          <p:cNvPicPr>
            <a:picLocks noChangeAspect="1" noChangeArrowheads="1"/>
          </p:cNvPicPr>
          <p:nvPr/>
        </p:nvPicPr>
        <p:blipFill>
          <a:blip r:embed="rId3"/>
          <a:srcRect/>
          <a:stretch>
            <a:fillRect/>
          </a:stretch>
        </p:blipFill>
        <p:spPr bwMode="auto">
          <a:xfrm>
            <a:off x="1476375" y="0"/>
            <a:ext cx="5688013"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Documents and Settings\Patrick\Mes documents\PHILOSOPHIENouveau dossier (2)\frida-kahlo-a-few-small-nips[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us.123rf.com/400wm/400/400/4774344sean/4774344sean0911/4774344sean091101091/5856190-les-grands-parents-parents-et-enfants-jouer--des-jeux-vid-o--domicile.jpg"/>
          <p:cNvPicPr>
            <a:picLocks noChangeAspect="1" noChangeArrowheads="1"/>
          </p:cNvPicPr>
          <p:nvPr/>
        </p:nvPicPr>
        <p:blipFill>
          <a:blip r:embed="rId3"/>
          <a:srcRect/>
          <a:stretch>
            <a:fillRect/>
          </a:stretch>
        </p:blipFill>
        <p:spPr bwMode="auto">
          <a:xfrm>
            <a:off x="1071563" y="857250"/>
            <a:ext cx="6429375" cy="5214938"/>
          </a:xfrm>
          <a:prstGeom prst="rect">
            <a:avLst/>
          </a:prstGeom>
          <a:noFill/>
          <a:ln w="9525">
            <a:noFill/>
            <a:miter lim="800000"/>
            <a:headEnd/>
            <a:tailEnd/>
          </a:ln>
        </p:spPr>
      </p:pic>
      <p:sp>
        <p:nvSpPr>
          <p:cNvPr id="3" name="ZoneTexte 2"/>
          <p:cNvSpPr txBox="1"/>
          <p:nvPr/>
        </p:nvSpPr>
        <p:spPr>
          <a:xfrm>
            <a:off x="1619672" y="764704"/>
            <a:ext cx="966996" cy="369332"/>
          </a:xfrm>
          <a:prstGeom prst="rect">
            <a:avLst/>
          </a:prstGeom>
          <a:noFill/>
        </p:spPr>
        <p:txBody>
          <a:bodyPr wrap="none" rtlCol="0">
            <a:spAutoFit/>
          </a:bodyPr>
          <a:lstStyle/>
          <a:p>
            <a:r>
              <a:rPr lang="fr-FR" dirty="0" smtClean="0"/>
              <a:t>71 ANS</a:t>
            </a:r>
            <a:endParaRPr lang="fr-F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i="1" dirty="0" smtClean="0"/>
              <a:t>Finalités de l’ETP autour du patient douloureux chronique (1)</a:t>
            </a:r>
            <a:endParaRPr lang="fr-FR" b="1" i="1" dirty="0"/>
          </a:p>
        </p:txBody>
      </p:sp>
      <p:sp>
        <p:nvSpPr>
          <p:cNvPr id="3" name="Content Placeholder 2"/>
          <p:cNvSpPr>
            <a:spLocks noGrp="1"/>
          </p:cNvSpPr>
          <p:nvPr>
            <p:ph idx="1"/>
          </p:nvPr>
        </p:nvSpPr>
        <p:spPr/>
        <p:txBody>
          <a:bodyPr/>
          <a:lstStyle/>
          <a:p>
            <a:r>
              <a:rPr lang="fr-FR" dirty="0" smtClean="0"/>
              <a:t>Connaissance du syndrome douloureux chronique en temps que « maladie chronique » </a:t>
            </a:r>
            <a:r>
              <a:rPr lang="fr-FR" dirty="0" smtClean="0">
                <a:sym typeface="Wingdings" pitchFamily="2" charset="2"/>
              </a:rPr>
              <a:t> </a:t>
            </a:r>
            <a:r>
              <a:rPr lang="fr-FR" sz="2400" dirty="0" smtClean="0">
                <a:sym typeface="Wingdings" pitchFamily="2" charset="2"/>
              </a:rPr>
              <a:t>La douleur chronique n’est pas que la douleur (causes, conséquences, sens, déséquilibre, nouvel équilibre…)</a:t>
            </a:r>
          </a:p>
          <a:p>
            <a:r>
              <a:rPr lang="fr-FR" dirty="0" smtClean="0">
                <a:sym typeface="Wingdings" pitchFamily="2" charset="2"/>
              </a:rPr>
              <a:t>Devenir « expert » de cette maladie chronique  </a:t>
            </a:r>
            <a:r>
              <a:rPr lang="fr-FR" sz="2400" dirty="0" smtClean="0">
                <a:sym typeface="Wingdings" pitchFamily="2" charset="2"/>
              </a:rPr>
              <a:t>connaissance des traitements médicamenteux et non médicamenteux, se remettre en mouvement: redevenir « actif » dans la gestion au quotidien de cette douleur chronique</a:t>
            </a:r>
            <a:endParaRPr lang="fr-F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4" descr="http://www.booksmag.fr/uploads/pics/renoir.jpg">
            <a:hlinkClick r:id="rId3"/>
          </p:cNvPr>
          <p:cNvPicPr>
            <a:picLocks noChangeAspect="1" noChangeArrowheads="1"/>
          </p:cNvPicPr>
          <p:nvPr/>
        </p:nvPicPr>
        <p:blipFill>
          <a:blip r:embed="rId4"/>
          <a:srcRect/>
          <a:stretch>
            <a:fillRect/>
          </a:stretch>
        </p:blipFill>
        <p:spPr bwMode="auto">
          <a:xfrm>
            <a:off x="642938" y="0"/>
            <a:ext cx="7929562" cy="7072313"/>
          </a:xfrm>
          <a:prstGeom prst="rect">
            <a:avLst/>
          </a:prstGeom>
          <a:noFill/>
          <a:ln w="9525">
            <a:noFill/>
            <a:miter lim="800000"/>
            <a:headEnd/>
            <a:tailEnd/>
          </a:ln>
        </p:spPr>
      </p:pic>
      <p:sp>
        <p:nvSpPr>
          <p:cNvPr id="2" name="ZoneTexte 1"/>
          <p:cNvSpPr txBox="1"/>
          <p:nvPr/>
        </p:nvSpPr>
        <p:spPr>
          <a:xfrm>
            <a:off x="2051720" y="620688"/>
            <a:ext cx="966996" cy="369332"/>
          </a:xfrm>
          <a:prstGeom prst="rect">
            <a:avLst/>
          </a:prstGeom>
          <a:noFill/>
        </p:spPr>
        <p:txBody>
          <a:bodyPr wrap="none" rtlCol="0">
            <a:spAutoFit/>
          </a:bodyPr>
          <a:lstStyle/>
          <a:p>
            <a:r>
              <a:rPr lang="fr-FR" dirty="0" smtClean="0">
                <a:solidFill>
                  <a:schemeClr val="bg1"/>
                </a:solidFill>
              </a:rPr>
              <a:t>72 ANS</a:t>
            </a:r>
            <a:endParaRPr lang="fr-FR" dirty="0">
              <a:solidFill>
                <a:schemeClr val="bg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116013" y="188913"/>
            <a:ext cx="6335712" cy="1008062"/>
          </a:xfrm>
        </p:spPr>
        <p:txBody>
          <a:bodyPr/>
          <a:lstStyle/>
          <a:p>
            <a:pPr algn="l" eaLnBrk="1" hangingPunct="1"/>
            <a:r>
              <a:rPr lang="fr-FR" smtClean="0">
                <a:solidFill>
                  <a:schemeClr val="hlink"/>
                </a:solidFill>
              </a:rPr>
              <a:t>           </a:t>
            </a:r>
            <a:r>
              <a:rPr lang="fr-FR" smtClean="0">
                <a:solidFill>
                  <a:srgbClr val="FFFF00"/>
                </a:solidFill>
              </a:rPr>
              <a:t>Séance Test</a:t>
            </a:r>
            <a:r>
              <a:rPr lang="fr-FR" smtClean="0"/>
              <a:t>  </a:t>
            </a:r>
          </a:p>
        </p:txBody>
      </p:sp>
      <p:sp>
        <p:nvSpPr>
          <p:cNvPr id="11267" name="Rectangle 3"/>
          <p:cNvSpPr>
            <a:spLocks noGrp="1" noChangeArrowheads="1"/>
          </p:cNvSpPr>
          <p:nvPr>
            <p:ph type="body" sz="half" idx="1"/>
          </p:nvPr>
        </p:nvSpPr>
        <p:spPr>
          <a:xfrm>
            <a:off x="323850" y="1341438"/>
            <a:ext cx="4464050" cy="4789487"/>
          </a:xfrm>
        </p:spPr>
        <p:txBody>
          <a:bodyPr/>
          <a:lstStyle/>
          <a:p>
            <a:pPr eaLnBrk="1" hangingPunct="1"/>
            <a:r>
              <a:rPr lang="fr-FR" sz="1900" b="1" smtClean="0"/>
              <a:t>Importante car met en évidence l’effet antalgique.</a:t>
            </a:r>
          </a:p>
          <a:p>
            <a:pPr eaLnBrk="1" hangingPunct="1"/>
            <a:endParaRPr lang="fr-FR" sz="1900" b="1" smtClean="0"/>
          </a:p>
          <a:p>
            <a:pPr eaLnBrk="1" hangingPunct="1"/>
            <a:r>
              <a:rPr lang="fr-FR" sz="1900" b="1" smtClean="0"/>
              <a:t>Positionner les électrodes sur la peau, à la limite de la zone douloureuse et de la zone à sensibilité normale, sur le territoire adjacent à la douleur.</a:t>
            </a:r>
          </a:p>
          <a:p>
            <a:pPr eaLnBrk="1" hangingPunct="1"/>
            <a:endParaRPr lang="fr-FR" sz="1900" b="1" smtClean="0"/>
          </a:p>
          <a:p>
            <a:pPr eaLnBrk="1" hangingPunct="1"/>
            <a:r>
              <a:rPr lang="fr-FR" sz="1900" b="1" smtClean="0"/>
              <a:t>Importance de l’intégrité des récepteurs sensitifs sous l’emplacement des électrodes.</a:t>
            </a:r>
          </a:p>
          <a:p>
            <a:pPr eaLnBrk="1" hangingPunct="1"/>
            <a:endParaRPr lang="fr-FR" sz="1900" b="1" smtClean="0"/>
          </a:p>
          <a:p>
            <a:pPr eaLnBrk="1" hangingPunct="1"/>
            <a:r>
              <a:rPr lang="fr-FR" sz="1900" b="1" smtClean="0"/>
              <a:t>Le meilleur emplacement d’électrodes est celui qui génère la meilleure analgésie .</a:t>
            </a:r>
          </a:p>
          <a:p>
            <a:pPr eaLnBrk="1" hangingPunct="1"/>
            <a:endParaRPr lang="fr-FR" sz="1900" b="1" smtClean="0"/>
          </a:p>
        </p:txBody>
      </p:sp>
      <p:pic>
        <p:nvPicPr>
          <p:cNvPr id="11268" name="Picture 4" descr="NSTC (7)"/>
          <p:cNvPicPr>
            <a:picLocks noGrp="1" noChangeAspect="1" noChangeArrowheads="1"/>
          </p:cNvPicPr>
          <p:nvPr>
            <p:ph type="clipArt" sz="half" idx="2"/>
          </p:nvPr>
        </p:nvPicPr>
        <p:blipFill>
          <a:blip r:embed="rId3"/>
          <a:srcRect/>
          <a:stretch>
            <a:fillRect/>
          </a:stretch>
        </p:blipFill>
        <p:spPr>
          <a:xfrm>
            <a:off x="571472" y="-42811"/>
            <a:ext cx="8072494" cy="6900812"/>
          </a:xfrm>
        </p:spPr>
      </p:pic>
      <p:sp>
        <p:nvSpPr>
          <p:cNvPr id="5" name="ZoneTexte 4"/>
          <p:cNvSpPr txBox="1"/>
          <p:nvPr/>
        </p:nvSpPr>
        <p:spPr>
          <a:xfrm>
            <a:off x="5357818" y="428604"/>
            <a:ext cx="2571768" cy="1569660"/>
          </a:xfrm>
          <a:prstGeom prst="rect">
            <a:avLst/>
          </a:prstGeom>
          <a:noFill/>
        </p:spPr>
        <p:txBody>
          <a:bodyPr wrap="square" rtlCol="0">
            <a:spAutoFit/>
          </a:bodyPr>
          <a:lstStyle/>
          <a:p>
            <a:r>
              <a:rPr lang="fr-FR" sz="2400" b="1" dirty="0" smtClean="0">
                <a:solidFill>
                  <a:schemeClr val="bg1"/>
                </a:solidFill>
              </a:rPr>
              <a:t>2 Films sur l’explication et la mise en place  du TENS </a:t>
            </a:r>
            <a:endParaRPr lang="fr-FR" sz="2400" b="1" dirty="0">
              <a:solidFill>
                <a:schemeClr val="bg1"/>
              </a:solidFill>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msotw9_temp0"/>
          <p:cNvPicPr>
            <a:picLocks noChangeAspect="1" noChangeArrowheads="1"/>
          </p:cNvPicPr>
          <p:nvPr/>
        </p:nvPicPr>
        <p:blipFill>
          <a:blip r:embed="rId3"/>
          <a:srcRect/>
          <a:stretch>
            <a:fillRect/>
          </a:stretch>
        </p:blipFill>
        <p:spPr bwMode="auto">
          <a:xfrm>
            <a:off x="2438400" y="0"/>
            <a:ext cx="3681413" cy="7019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1857375" y="0"/>
          <a:ext cx="5572125" cy="6858000"/>
        </p:xfrm>
        <a:graphic>
          <a:graphicData uri="http://schemas.openxmlformats.org/presentationml/2006/ole">
            <mc:AlternateContent xmlns:mc="http://schemas.openxmlformats.org/markup-compatibility/2006">
              <mc:Choice xmlns:v="urn:schemas-microsoft-com:vml" Requires="v">
                <p:oleObj spid="_x0000_s123909" name="Acrobat Document" r:id="rId4" imgW="9472320" imgH="13398480" progId="">
                  <p:embed/>
                </p:oleObj>
              </mc:Choice>
              <mc:Fallback>
                <p:oleObj name="Acrobat Document" r:id="rId4" imgW="9472320" imgH="13398480"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7375" y="0"/>
                        <a:ext cx="55721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1066800" y="838200"/>
            <a:ext cx="7772400" cy="685800"/>
          </a:xfrm>
        </p:spPr>
        <p:txBody>
          <a:bodyPr/>
          <a:lstStyle/>
          <a:p>
            <a:endParaRPr lang="fr-FR" sz="3200">
              <a:solidFill>
                <a:schemeClr val="hlink"/>
              </a:solidFill>
              <a:latin typeface="Comic Sans MS" pitchFamily="66" charset="0"/>
            </a:endParaRPr>
          </a:p>
        </p:txBody>
      </p:sp>
      <p:pic>
        <p:nvPicPr>
          <p:cNvPr id="135174" name="Picture 10" descr="\\CLR1DONNEES\0175_0179\01751392\My Documents\cetd240.jpg"/>
          <p:cNvPicPr>
            <a:picLocks noGrp="1" noChangeAspect="1" noChangeArrowheads="1"/>
          </p:cNvPicPr>
          <p:nvPr>
            <p:ph type="clipArt" sz="half" idx="1"/>
          </p:nvPr>
        </p:nvPicPr>
        <p:blipFill>
          <a:blip r:embed="rId3"/>
          <a:srcRect/>
          <a:stretch>
            <a:fillRect/>
          </a:stretch>
        </p:blipFill>
        <p:spPr>
          <a:xfrm>
            <a:off x="0" y="0"/>
            <a:ext cx="4800600" cy="6858000"/>
          </a:xfrm>
          <a:noFill/>
          <a:ln/>
        </p:spPr>
      </p:pic>
      <p:pic>
        <p:nvPicPr>
          <p:cNvPr id="135175" name="Picture 11" descr="\\Clr1donnees\0175_0179\01751392\My Documents\mieux150.jpg"/>
          <p:cNvPicPr>
            <a:picLocks noGrp="1" noChangeAspect="1" noChangeArrowheads="1"/>
          </p:cNvPicPr>
          <p:nvPr>
            <p:ph type="body" sz="half" idx="2"/>
          </p:nvPr>
        </p:nvPicPr>
        <p:blipFill>
          <a:blip r:embed="rId4"/>
          <a:srcRect/>
          <a:stretch>
            <a:fillRect/>
          </a:stretch>
        </p:blipFill>
        <p:spPr>
          <a:xfrm>
            <a:off x="4857752" y="0"/>
            <a:ext cx="4286248" cy="6858000"/>
          </a:xfrm>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188"/>
          <p:cNvPicPr>
            <a:picLocks noChangeAspect="1" noChangeArrowheads="1"/>
          </p:cNvPicPr>
          <p:nvPr/>
        </p:nvPicPr>
        <p:blipFill>
          <a:blip r:embed="rId3"/>
          <a:srcRect/>
          <a:stretch>
            <a:fillRect/>
          </a:stretch>
        </p:blipFill>
        <p:spPr bwMode="auto">
          <a:xfrm>
            <a:off x="2133600" y="0"/>
            <a:ext cx="4876800" cy="73152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i="1" dirty="0" smtClean="0"/>
              <a:t>Finalités de l’ETP autour du patient douloureux chronique (2)</a:t>
            </a:r>
            <a:endParaRPr lang="fr-FR" b="1" i="1" dirty="0"/>
          </a:p>
        </p:txBody>
      </p:sp>
      <p:sp>
        <p:nvSpPr>
          <p:cNvPr id="3" name="Content Placeholder 2"/>
          <p:cNvSpPr>
            <a:spLocks noGrp="1"/>
          </p:cNvSpPr>
          <p:nvPr>
            <p:ph idx="1"/>
          </p:nvPr>
        </p:nvSpPr>
        <p:spPr/>
        <p:txBody>
          <a:bodyPr/>
          <a:lstStyle/>
          <a:p>
            <a:endParaRPr lang="fr-FR" dirty="0" smtClean="0"/>
          </a:p>
          <a:p>
            <a:r>
              <a:rPr lang="fr-FR" dirty="0" smtClean="0"/>
              <a:t>Intégrer les objectifs sécuritaires (peu marqués donc priorisés)</a:t>
            </a:r>
          </a:p>
          <a:p>
            <a:pPr>
              <a:buNone/>
            </a:pPr>
            <a:endParaRPr lang="fr-FR" dirty="0"/>
          </a:p>
          <a:p>
            <a:r>
              <a:rPr lang="fr-FR" dirty="0" smtClean="0"/>
              <a:t>Définir des objectifs personnalisés, permettant un suivi et une réévaluation régulière (cycle d’un an)</a:t>
            </a:r>
          </a:p>
          <a:p>
            <a:endParaRPr lang="fr-F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i="1" dirty="0" smtClean="0"/>
              <a:t>Organisation du service</a:t>
            </a:r>
            <a:endParaRPr lang="fr-FR" b="1" i="1" dirty="0"/>
          </a:p>
        </p:txBody>
      </p:sp>
      <p:sp>
        <p:nvSpPr>
          <p:cNvPr id="3" name="Content Placeholder 2"/>
          <p:cNvSpPr>
            <a:spLocks noGrp="1"/>
          </p:cNvSpPr>
          <p:nvPr>
            <p:ph idx="1"/>
          </p:nvPr>
        </p:nvSpPr>
        <p:spPr/>
        <p:txBody>
          <a:bodyPr/>
          <a:lstStyle/>
          <a:p>
            <a:endParaRPr lang="fr-FR" dirty="0" smtClean="0"/>
          </a:p>
          <a:p>
            <a:r>
              <a:rPr lang="fr-FR" dirty="0" smtClean="0"/>
              <a:t>Suivi en consultation </a:t>
            </a:r>
            <a:r>
              <a:rPr lang="fr-FR" dirty="0" smtClean="0">
                <a:sym typeface="Wingdings" pitchFamily="2" charset="2"/>
              </a:rPr>
              <a:t> entretiens individuels faisant intervenir l’équipe pluridisciplinaire</a:t>
            </a:r>
          </a:p>
          <a:p>
            <a:pPr>
              <a:buNone/>
            </a:pPr>
            <a:r>
              <a:rPr lang="fr-FR" dirty="0" smtClean="0">
                <a:sym typeface="Wingdings" pitchFamily="2" charset="2"/>
              </a:rPr>
              <a:t> </a:t>
            </a:r>
            <a:endParaRPr lang="fr-FR" dirty="0" smtClean="0"/>
          </a:p>
          <a:p>
            <a:r>
              <a:rPr lang="fr-FR" dirty="0" smtClean="0"/>
              <a:t>Suivi en hospitalisation </a:t>
            </a:r>
            <a:r>
              <a:rPr lang="fr-FR" dirty="0" smtClean="0">
                <a:sym typeface="Wingdings" pitchFamily="2" charset="2"/>
              </a:rPr>
              <a:t> entretiens individuels, ateliers de groupe, groupes de parole…</a:t>
            </a:r>
            <a:endParaRPr lang="fr-F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b="1" i="1" dirty="0" smtClean="0"/>
              <a:t>Mais au-delà d’un service se consacrant à la douleur chronique…</a:t>
            </a:r>
            <a:endParaRPr lang="fr-FR" b="1" i="1" dirty="0"/>
          </a:p>
        </p:txBody>
      </p:sp>
      <p:sp>
        <p:nvSpPr>
          <p:cNvPr id="3" name="Content Placeholder 2"/>
          <p:cNvSpPr>
            <a:spLocks noGrp="1"/>
          </p:cNvSpPr>
          <p:nvPr>
            <p:ph idx="1"/>
          </p:nvPr>
        </p:nvSpPr>
        <p:spPr/>
        <p:txBody>
          <a:bodyPr/>
          <a:lstStyle/>
          <a:p>
            <a:r>
              <a:rPr lang="fr-FR" dirty="0" smtClean="0"/>
              <a:t>L’ETP permet au patient de comprendre que la douleur qui l’envahit n’est pas « que » la douleur, mais aussi une structure, un sens, un « déséquilibre qui rééquilibre »</a:t>
            </a:r>
          </a:p>
          <a:p>
            <a:r>
              <a:rPr lang="fr-FR" dirty="0" smtClean="0"/>
              <a:t>L’ETP permet, au travers des rencontres avec les soignants et les autres patients, d’amener la personne à voir la douleur chronique par un autre angle de vue…</a:t>
            </a:r>
            <a:endParaRPr lang="fr-F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8" name="Object 2"/>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3077" name="Diapositive" r:id="rId4" imgW="4572000" imgH="3429000" progId="PowerPoint.Slide.8">
                  <p:embed/>
                </p:oleObj>
              </mc:Choice>
              <mc:Fallback>
                <p:oleObj name="Diapositive" r:id="rId4" imgW="4572000" imgH="3429000" progId="PowerPoint.Slide.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re 1"/>
          <p:cNvSpPr>
            <a:spLocks noGrp="1"/>
          </p:cNvSpPr>
          <p:nvPr>
            <p:ph type="title"/>
          </p:nvPr>
        </p:nvSpPr>
        <p:spPr/>
        <p:txBody>
          <a:bodyPr/>
          <a:lstStyle/>
          <a:p>
            <a:endParaRPr lang="fr-FR" dirty="0" smtClean="0"/>
          </a:p>
        </p:txBody>
      </p:sp>
      <p:sp>
        <p:nvSpPr>
          <p:cNvPr id="18434" name="Espace réservé du contenu 2"/>
          <p:cNvSpPr>
            <a:spLocks noGrp="1"/>
          </p:cNvSpPr>
          <p:nvPr>
            <p:ph idx="1"/>
          </p:nvPr>
        </p:nvSpPr>
        <p:spPr>
          <a:xfrm>
            <a:off x="0" y="1785926"/>
            <a:ext cx="9183689" cy="6215082"/>
          </a:xfrm>
        </p:spPr>
        <p:txBody>
          <a:bodyPr/>
          <a:lstStyle/>
          <a:p>
            <a:pPr>
              <a:buNone/>
            </a:pPr>
            <a:r>
              <a:rPr lang="fr-FR" dirty="0" smtClean="0"/>
              <a:t>             les gains en santé dépendent :</a:t>
            </a:r>
          </a:p>
          <a:p>
            <a:pPr>
              <a:buNone/>
            </a:pPr>
            <a:endParaRPr lang="fr-FR" dirty="0" smtClean="0"/>
          </a:p>
          <a:p>
            <a:pPr>
              <a:buFontTx/>
              <a:buChar char="-"/>
            </a:pPr>
            <a:r>
              <a:rPr lang="fr-FR" dirty="0" smtClean="0"/>
              <a:t>De l’efficacité scientifique (1/3)</a:t>
            </a:r>
          </a:p>
          <a:p>
            <a:pPr>
              <a:buFontTx/>
              <a:buChar char="-"/>
            </a:pPr>
            <a:r>
              <a:rPr lang="fr-FR" dirty="0" smtClean="0"/>
              <a:t>De la structure et fractures du sujet (1/3)</a:t>
            </a:r>
          </a:p>
          <a:p>
            <a:pPr>
              <a:buFontTx/>
              <a:buChar char="-"/>
            </a:pPr>
            <a:r>
              <a:rPr lang="fr-FR" dirty="0" smtClean="0"/>
              <a:t>De la représentation identitaire médicosociale (1/3)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61" descr="B&amp;L sans titre"/>
          <p:cNvPicPr>
            <a:picLocks noChangeAspect="1" noChangeArrowheads="1"/>
          </p:cNvPicPr>
          <p:nvPr/>
        </p:nvPicPr>
        <p:blipFill>
          <a:blip r:embed="rId3">
            <a:lum bright="70000" contrast="-70000"/>
          </a:blip>
          <a:srcRect/>
          <a:stretch>
            <a:fillRect/>
          </a:stretch>
        </p:blipFill>
        <p:spPr bwMode="auto">
          <a:xfrm>
            <a:off x="1801284" y="3"/>
            <a:ext cx="5588000" cy="503635"/>
          </a:xfrm>
          <a:prstGeom prst="rect">
            <a:avLst/>
          </a:prstGeom>
          <a:noFill/>
          <a:ln w="9525">
            <a:noFill/>
            <a:miter lim="800000"/>
            <a:headEnd/>
            <a:tailEnd/>
          </a:ln>
        </p:spPr>
      </p:pic>
      <p:sp>
        <p:nvSpPr>
          <p:cNvPr id="3075" name="Rectangle 2"/>
          <p:cNvSpPr>
            <a:spLocks noGrp="1" noChangeArrowheads="1"/>
          </p:cNvSpPr>
          <p:nvPr>
            <p:ph type="title"/>
          </p:nvPr>
        </p:nvSpPr>
        <p:spPr>
          <a:xfrm>
            <a:off x="0" y="-114300"/>
            <a:ext cx="9144000" cy="482204"/>
          </a:xfrm>
        </p:spPr>
        <p:txBody>
          <a:bodyPr/>
          <a:lstStyle/>
          <a:p>
            <a:pPr eaLnBrk="1" hangingPunct="1">
              <a:defRPr/>
            </a:pPr>
            <a:r>
              <a:rPr lang="fr-FR" sz="2000" b="1" i="1" cap="all" dirty="0" smtClean="0">
                <a:solidFill>
                  <a:srgbClr val="15B915"/>
                </a:solidFill>
                <a:latin typeface="Tahoma" pitchFamily="34" charset="0"/>
              </a:rPr>
              <a:t>Les 3 composantes de la communication  POUR EDUQUER</a:t>
            </a:r>
            <a:endParaRPr lang="en-US" sz="2000" b="1" i="1" cap="all" dirty="0" smtClean="0">
              <a:solidFill>
                <a:srgbClr val="15B915"/>
              </a:solidFill>
              <a:latin typeface="Tahoma" pitchFamily="34" charset="0"/>
            </a:endParaRPr>
          </a:p>
        </p:txBody>
      </p:sp>
      <p:grpSp>
        <p:nvGrpSpPr>
          <p:cNvPr id="2" name="Group 441"/>
          <p:cNvGrpSpPr>
            <a:grpSpLocks/>
          </p:cNvGrpSpPr>
          <p:nvPr/>
        </p:nvGrpSpPr>
        <p:grpSpPr bwMode="auto">
          <a:xfrm>
            <a:off x="95252" y="492920"/>
            <a:ext cx="9429749" cy="2402681"/>
            <a:chOff x="126" y="644"/>
            <a:chExt cx="4455" cy="2018"/>
          </a:xfrm>
        </p:grpSpPr>
        <p:grpSp>
          <p:nvGrpSpPr>
            <p:cNvPr id="3" name="Group 364"/>
            <p:cNvGrpSpPr>
              <a:grpSpLocks/>
            </p:cNvGrpSpPr>
            <p:nvPr/>
          </p:nvGrpSpPr>
          <p:grpSpPr bwMode="auto">
            <a:xfrm>
              <a:off x="1730" y="1326"/>
              <a:ext cx="726" cy="821"/>
              <a:chOff x="2496" y="2021"/>
              <a:chExt cx="1219" cy="1501"/>
            </a:xfrm>
          </p:grpSpPr>
          <p:sp>
            <p:nvSpPr>
              <p:cNvPr id="6509" name="Freeform 365"/>
              <p:cNvSpPr>
                <a:spLocks/>
              </p:cNvSpPr>
              <p:nvPr/>
            </p:nvSpPr>
            <p:spPr bwMode="auto">
              <a:xfrm>
                <a:off x="2496" y="2021"/>
                <a:ext cx="1023" cy="1501"/>
              </a:xfrm>
              <a:custGeom>
                <a:avLst/>
                <a:gdLst/>
                <a:ahLst/>
                <a:cxnLst>
                  <a:cxn ang="0">
                    <a:pos x="573" y="1300"/>
                  </a:cxn>
                  <a:cxn ang="0">
                    <a:pos x="650" y="1211"/>
                  </a:cxn>
                  <a:cxn ang="0">
                    <a:pos x="786" y="1130"/>
                  </a:cxn>
                  <a:cxn ang="0">
                    <a:pos x="957" y="1078"/>
                  </a:cxn>
                  <a:cxn ang="0">
                    <a:pos x="949" y="997"/>
                  </a:cxn>
                  <a:cxn ang="0">
                    <a:pos x="889" y="864"/>
                  </a:cxn>
                  <a:cxn ang="0">
                    <a:pos x="1004" y="665"/>
                  </a:cxn>
                  <a:cxn ang="0">
                    <a:pos x="1017" y="532"/>
                  </a:cxn>
                  <a:cxn ang="0">
                    <a:pos x="1017" y="375"/>
                  </a:cxn>
                  <a:cxn ang="0">
                    <a:pos x="889" y="131"/>
                  </a:cxn>
                  <a:cxn ang="0">
                    <a:pos x="843" y="91"/>
                  </a:cxn>
                  <a:cxn ang="0">
                    <a:pos x="731" y="38"/>
                  </a:cxn>
                  <a:cxn ang="0">
                    <a:pos x="483" y="0"/>
                  </a:cxn>
                  <a:cxn ang="0">
                    <a:pos x="351" y="15"/>
                  </a:cxn>
                  <a:cxn ang="0">
                    <a:pos x="257" y="59"/>
                  </a:cxn>
                  <a:cxn ang="0">
                    <a:pos x="188" y="81"/>
                  </a:cxn>
                  <a:cxn ang="0">
                    <a:pos x="129" y="192"/>
                  </a:cxn>
                  <a:cxn ang="0">
                    <a:pos x="94" y="305"/>
                  </a:cxn>
                  <a:cxn ang="0">
                    <a:pos x="73" y="348"/>
                  </a:cxn>
                  <a:cxn ang="0">
                    <a:pos x="52" y="384"/>
                  </a:cxn>
                  <a:cxn ang="0">
                    <a:pos x="69" y="451"/>
                  </a:cxn>
                  <a:cxn ang="0">
                    <a:pos x="86" y="493"/>
                  </a:cxn>
                  <a:cxn ang="0">
                    <a:pos x="30" y="595"/>
                  </a:cxn>
                  <a:cxn ang="0">
                    <a:pos x="0" y="678"/>
                  </a:cxn>
                  <a:cxn ang="0">
                    <a:pos x="43" y="707"/>
                  </a:cxn>
                  <a:cxn ang="0">
                    <a:pos x="86" y="732"/>
                  </a:cxn>
                  <a:cxn ang="0">
                    <a:pos x="82" y="775"/>
                  </a:cxn>
                  <a:cxn ang="0">
                    <a:pos x="99" y="813"/>
                  </a:cxn>
                  <a:cxn ang="0">
                    <a:pos x="205" y="847"/>
                  </a:cxn>
                  <a:cxn ang="0">
                    <a:pos x="146" y="903"/>
                  </a:cxn>
                  <a:cxn ang="0">
                    <a:pos x="129" y="928"/>
                  </a:cxn>
                  <a:cxn ang="0">
                    <a:pos x="167" y="950"/>
                  </a:cxn>
                  <a:cxn ang="0">
                    <a:pos x="171" y="992"/>
                  </a:cxn>
                  <a:cxn ang="0">
                    <a:pos x="184" y="1056"/>
                  </a:cxn>
                  <a:cxn ang="0">
                    <a:pos x="231" y="1108"/>
                  </a:cxn>
                  <a:cxn ang="0">
                    <a:pos x="295" y="1112"/>
                  </a:cxn>
                  <a:cxn ang="0">
                    <a:pos x="389" y="1061"/>
                  </a:cxn>
                  <a:cxn ang="0">
                    <a:pos x="453" y="1056"/>
                  </a:cxn>
                  <a:cxn ang="0">
                    <a:pos x="487" y="1146"/>
                  </a:cxn>
                  <a:cxn ang="0">
                    <a:pos x="513" y="1223"/>
                  </a:cxn>
                  <a:cxn ang="0">
                    <a:pos x="487" y="1351"/>
                  </a:cxn>
                  <a:cxn ang="0">
                    <a:pos x="432" y="1492"/>
                  </a:cxn>
                  <a:cxn ang="0">
                    <a:pos x="470" y="1492"/>
                  </a:cxn>
                </a:cxnLst>
                <a:rect l="0" t="0" r="r" b="b"/>
                <a:pathLst>
                  <a:path w="1022" h="1501">
                    <a:moveTo>
                      <a:pt x="470" y="1492"/>
                    </a:moveTo>
                    <a:lnTo>
                      <a:pt x="573" y="1300"/>
                    </a:lnTo>
                    <a:lnTo>
                      <a:pt x="598" y="1254"/>
                    </a:lnTo>
                    <a:lnTo>
                      <a:pt x="650" y="1211"/>
                    </a:lnTo>
                    <a:lnTo>
                      <a:pt x="701" y="1184"/>
                    </a:lnTo>
                    <a:lnTo>
                      <a:pt x="786" y="1130"/>
                    </a:lnTo>
                    <a:lnTo>
                      <a:pt x="897" y="1086"/>
                    </a:lnTo>
                    <a:lnTo>
                      <a:pt x="957" y="1078"/>
                    </a:lnTo>
                    <a:lnTo>
                      <a:pt x="1013" y="1099"/>
                    </a:lnTo>
                    <a:lnTo>
                      <a:pt x="949" y="997"/>
                    </a:lnTo>
                    <a:lnTo>
                      <a:pt x="927" y="920"/>
                    </a:lnTo>
                    <a:lnTo>
                      <a:pt x="889" y="864"/>
                    </a:lnTo>
                    <a:lnTo>
                      <a:pt x="987" y="711"/>
                    </a:lnTo>
                    <a:lnTo>
                      <a:pt x="1004" y="665"/>
                    </a:lnTo>
                    <a:lnTo>
                      <a:pt x="1008" y="606"/>
                    </a:lnTo>
                    <a:lnTo>
                      <a:pt x="1017" y="532"/>
                    </a:lnTo>
                    <a:lnTo>
                      <a:pt x="1021" y="476"/>
                    </a:lnTo>
                    <a:lnTo>
                      <a:pt x="1017" y="375"/>
                    </a:lnTo>
                    <a:lnTo>
                      <a:pt x="974" y="256"/>
                    </a:lnTo>
                    <a:lnTo>
                      <a:pt x="889" y="131"/>
                    </a:lnTo>
                    <a:lnTo>
                      <a:pt x="865" y="101"/>
                    </a:lnTo>
                    <a:lnTo>
                      <a:pt x="843" y="91"/>
                    </a:lnTo>
                    <a:lnTo>
                      <a:pt x="816" y="81"/>
                    </a:lnTo>
                    <a:lnTo>
                      <a:pt x="731" y="38"/>
                    </a:lnTo>
                    <a:lnTo>
                      <a:pt x="684" y="25"/>
                    </a:lnTo>
                    <a:lnTo>
                      <a:pt x="483" y="0"/>
                    </a:lnTo>
                    <a:lnTo>
                      <a:pt x="381" y="15"/>
                    </a:lnTo>
                    <a:lnTo>
                      <a:pt x="351" y="15"/>
                    </a:lnTo>
                    <a:lnTo>
                      <a:pt x="299" y="37"/>
                    </a:lnTo>
                    <a:lnTo>
                      <a:pt x="257" y="59"/>
                    </a:lnTo>
                    <a:lnTo>
                      <a:pt x="218" y="58"/>
                    </a:lnTo>
                    <a:lnTo>
                      <a:pt x="188" y="81"/>
                    </a:lnTo>
                    <a:lnTo>
                      <a:pt x="163" y="135"/>
                    </a:lnTo>
                    <a:lnTo>
                      <a:pt x="129" y="192"/>
                    </a:lnTo>
                    <a:lnTo>
                      <a:pt x="107" y="267"/>
                    </a:lnTo>
                    <a:lnTo>
                      <a:pt x="94" y="305"/>
                    </a:lnTo>
                    <a:lnTo>
                      <a:pt x="86" y="323"/>
                    </a:lnTo>
                    <a:lnTo>
                      <a:pt x="73" y="348"/>
                    </a:lnTo>
                    <a:lnTo>
                      <a:pt x="60" y="365"/>
                    </a:lnTo>
                    <a:lnTo>
                      <a:pt x="52" y="384"/>
                    </a:lnTo>
                    <a:lnTo>
                      <a:pt x="47" y="414"/>
                    </a:lnTo>
                    <a:lnTo>
                      <a:pt x="69" y="451"/>
                    </a:lnTo>
                    <a:lnTo>
                      <a:pt x="77" y="478"/>
                    </a:lnTo>
                    <a:lnTo>
                      <a:pt x="86" y="493"/>
                    </a:lnTo>
                    <a:lnTo>
                      <a:pt x="60" y="535"/>
                    </a:lnTo>
                    <a:lnTo>
                      <a:pt x="30" y="595"/>
                    </a:lnTo>
                    <a:lnTo>
                      <a:pt x="5" y="642"/>
                    </a:lnTo>
                    <a:lnTo>
                      <a:pt x="0" y="678"/>
                    </a:lnTo>
                    <a:lnTo>
                      <a:pt x="15" y="699"/>
                    </a:lnTo>
                    <a:lnTo>
                      <a:pt x="43" y="707"/>
                    </a:lnTo>
                    <a:lnTo>
                      <a:pt x="73" y="711"/>
                    </a:lnTo>
                    <a:lnTo>
                      <a:pt x="86" y="732"/>
                    </a:lnTo>
                    <a:lnTo>
                      <a:pt x="90" y="771"/>
                    </a:lnTo>
                    <a:lnTo>
                      <a:pt x="82" y="775"/>
                    </a:lnTo>
                    <a:lnTo>
                      <a:pt x="73" y="796"/>
                    </a:lnTo>
                    <a:lnTo>
                      <a:pt x="99" y="813"/>
                    </a:lnTo>
                    <a:lnTo>
                      <a:pt x="184" y="847"/>
                    </a:lnTo>
                    <a:lnTo>
                      <a:pt x="205" y="847"/>
                    </a:lnTo>
                    <a:lnTo>
                      <a:pt x="188" y="873"/>
                    </a:lnTo>
                    <a:lnTo>
                      <a:pt x="146" y="903"/>
                    </a:lnTo>
                    <a:lnTo>
                      <a:pt x="133" y="913"/>
                    </a:lnTo>
                    <a:lnTo>
                      <a:pt x="129" y="928"/>
                    </a:lnTo>
                    <a:lnTo>
                      <a:pt x="141" y="943"/>
                    </a:lnTo>
                    <a:lnTo>
                      <a:pt x="167" y="950"/>
                    </a:lnTo>
                    <a:lnTo>
                      <a:pt x="171" y="958"/>
                    </a:lnTo>
                    <a:lnTo>
                      <a:pt x="171" y="992"/>
                    </a:lnTo>
                    <a:lnTo>
                      <a:pt x="173" y="1024"/>
                    </a:lnTo>
                    <a:lnTo>
                      <a:pt x="184" y="1056"/>
                    </a:lnTo>
                    <a:lnTo>
                      <a:pt x="205" y="1095"/>
                    </a:lnTo>
                    <a:lnTo>
                      <a:pt x="231" y="1108"/>
                    </a:lnTo>
                    <a:lnTo>
                      <a:pt x="265" y="1116"/>
                    </a:lnTo>
                    <a:lnTo>
                      <a:pt x="295" y="1112"/>
                    </a:lnTo>
                    <a:lnTo>
                      <a:pt x="346" y="1091"/>
                    </a:lnTo>
                    <a:lnTo>
                      <a:pt x="389" y="1061"/>
                    </a:lnTo>
                    <a:lnTo>
                      <a:pt x="432" y="1056"/>
                    </a:lnTo>
                    <a:lnTo>
                      <a:pt x="453" y="1056"/>
                    </a:lnTo>
                    <a:lnTo>
                      <a:pt x="449" y="1099"/>
                    </a:lnTo>
                    <a:lnTo>
                      <a:pt x="487" y="1146"/>
                    </a:lnTo>
                    <a:lnTo>
                      <a:pt x="496" y="1189"/>
                    </a:lnTo>
                    <a:lnTo>
                      <a:pt x="513" y="1223"/>
                    </a:lnTo>
                    <a:lnTo>
                      <a:pt x="504" y="1278"/>
                    </a:lnTo>
                    <a:lnTo>
                      <a:pt x="487" y="1351"/>
                    </a:lnTo>
                    <a:lnTo>
                      <a:pt x="475" y="1402"/>
                    </a:lnTo>
                    <a:lnTo>
                      <a:pt x="432" y="1492"/>
                    </a:lnTo>
                    <a:lnTo>
                      <a:pt x="466" y="1500"/>
                    </a:lnTo>
                    <a:lnTo>
                      <a:pt x="470" y="1492"/>
                    </a:lnTo>
                  </a:path>
                </a:pathLst>
              </a:custGeom>
              <a:solidFill>
                <a:srgbClr val="4040FF"/>
              </a:solidFill>
              <a:ln w="12700" cap="rnd" cmpd="sng">
                <a:solidFill>
                  <a:srgbClr val="000000"/>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grpSp>
            <p:nvGrpSpPr>
              <p:cNvPr id="4" name="Group 366"/>
              <p:cNvGrpSpPr>
                <a:grpSpLocks/>
              </p:cNvGrpSpPr>
              <p:nvPr/>
            </p:nvGrpSpPr>
            <p:grpSpPr bwMode="auto">
              <a:xfrm>
                <a:off x="2650" y="2083"/>
                <a:ext cx="1065" cy="439"/>
                <a:chOff x="2650" y="2083"/>
                <a:chExt cx="1065" cy="439"/>
              </a:xfrm>
            </p:grpSpPr>
            <p:sp>
              <p:nvSpPr>
                <p:cNvPr id="6511" name="Oval 367"/>
                <p:cNvSpPr>
                  <a:spLocks noChangeArrowheads="1"/>
                </p:cNvSpPr>
                <p:nvPr/>
              </p:nvSpPr>
              <p:spPr bwMode="auto">
                <a:xfrm rot="2640000">
                  <a:off x="3242" y="2339"/>
                  <a:ext cx="269" cy="183"/>
                </a:xfrm>
                <a:prstGeom prst="ellipse">
                  <a:avLst/>
                </a:prstGeom>
                <a:solidFill>
                  <a:srgbClr val="CCF20E"/>
                </a:solidFill>
                <a:ln w="9525">
                  <a:noFill/>
                  <a:round/>
                  <a:headEnd/>
                  <a:tailEnd/>
                </a:ln>
                <a:effectLst>
                  <a:outerShdw dist="107763" dir="2700000" algn="ctr" rotWithShape="0">
                    <a:schemeClr val="bg2"/>
                  </a:outerShdw>
                </a:effectLst>
              </p:spPr>
              <p:txBody>
                <a:bodyPr wrap="none" anchor="ctr"/>
                <a:lstStyle/>
                <a:p>
                  <a:pPr>
                    <a:defRPr/>
                  </a:pPr>
                  <a:endParaRPr lang="fr-FR"/>
                </a:p>
              </p:txBody>
            </p:sp>
            <p:grpSp>
              <p:nvGrpSpPr>
                <p:cNvPr id="5" name="Group 368"/>
                <p:cNvGrpSpPr>
                  <a:grpSpLocks/>
                </p:cNvGrpSpPr>
                <p:nvPr/>
              </p:nvGrpSpPr>
              <p:grpSpPr bwMode="auto">
                <a:xfrm>
                  <a:off x="2650" y="2083"/>
                  <a:ext cx="1065" cy="362"/>
                  <a:chOff x="2650" y="2083"/>
                  <a:chExt cx="1065" cy="362"/>
                </a:xfrm>
              </p:grpSpPr>
              <p:sp>
                <p:nvSpPr>
                  <p:cNvPr id="6513" name="Oval 369"/>
                  <p:cNvSpPr>
                    <a:spLocks noChangeArrowheads="1"/>
                  </p:cNvSpPr>
                  <p:nvPr/>
                </p:nvSpPr>
                <p:spPr bwMode="auto">
                  <a:xfrm rot="1140000">
                    <a:off x="2706" y="2125"/>
                    <a:ext cx="378" cy="174"/>
                  </a:xfrm>
                  <a:prstGeom prst="ellipse">
                    <a:avLst/>
                  </a:prstGeom>
                  <a:solidFill>
                    <a:srgbClr val="CCF20E"/>
                  </a:solidFill>
                  <a:ln w="9525">
                    <a:noFill/>
                    <a:round/>
                    <a:headEnd/>
                    <a:tailEnd/>
                  </a:ln>
                  <a:effectLst>
                    <a:outerShdw dist="107763" dir="2700000" algn="ctr" rotWithShape="0">
                      <a:schemeClr val="bg2"/>
                    </a:outerShdw>
                  </a:effectLst>
                </p:spPr>
                <p:txBody>
                  <a:bodyPr wrap="none" anchor="ctr"/>
                  <a:lstStyle/>
                  <a:p>
                    <a:pPr>
                      <a:defRPr/>
                    </a:pPr>
                    <a:endParaRPr lang="fr-FR"/>
                  </a:p>
                </p:txBody>
              </p:sp>
              <p:sp>
                <p:nvSpPr>
                  <p:cNvPr id="6514" name="Oval 370"/>
                  <p:cNvSpPr>
                    <a:spLocks noChangeArrowheads="1"/>
                  </p:cNvSpPr>
                  <p:nvPr/>
                </p:nvSpPr>
                <p:spPr bwMode="auto">
                  <a:xfrm rot="1200000">
                    <a:off x="2837" y="2083"/>
                    <a:ext cx="566" cy="322"/>
                  </a:xfrm>
                  <a:prstGeom prst="ellipse">
                    <a:avLst/>
                  </a:prstGeom>
                  <a:solidFill>
                    <a:srgbClr val="CCF20E"/>
                  </a:solidFill>
                  <a:ln w="9525">
                    <a:noFill/>
                    <a:round/>
                    <a:headEnd/>
                    <a:tailEnd/>
                  </a:ln>
                  <a:effectLst>
                    <a:outerShdw dist="107763" dir="2700000" algn="ctr" rotWithShape="0">
                      <a:schemeClr val="bg2"/>
                    </a:outerShdw>
                  </a:effectLst>
                </p:spPr>
                <p:txBody>
                  <a:bodyPr wrap="none" anchor="ctr"/>
                  <a:lstStyle/>
                  <a:p>
                    <a:pPr>
                      <a:defRPr/>
                    </a:pPr>
                    <a:endParaRPr lang="fr-FR"/>
                  </a:p>
                </p:txBody>
              </p:sp>
              <p:sp>
                <p:nvSpPr>
                  <p:cNvPr id="6515" name="Oval 371"/>
                  <p:cNvSpPr>
                    <a:spLocks noChangeArrowheads="1"/>
                  </p:cNvSpPr>
                  <p:nvPr/>
                </p:nvSpPr>
                <p:spPr bwMode="auto">
                  <a:xfrm rot="2640000">
                    <a:off x="3117" y="2279"/>
                    <a:ext cx="598" cy="117"/>
                  </a:xfrm>
                  <a:prstGeom prst="ellipse">
                    <a:avLst/>
                  </a:prstGeom>
                  <a:solidFill>
                    <a:srgbClr val="CCF20E"/>
                  </a:solidFill>
                  <a:ln w="9525">
                    <a:noFill/>
                    <a:round/>
                    <a:headEnd/>
                    <a:tailEnd/>
                  </a:ln>
                  <a:effectLst>
                    <a:outerShdw dist="107763" dir="2700000" algn="ctr" rotWithShape="0">
                      <a:schemeClr val="bg2"/>
                    </a:outerShdw>
                  </a:effectLst>
                </p:spPr>
                <p:txBody>
                  <a:bodyPr wrap="none" anchor="ctr"/>
                  <a:lstStyle/>
                  <a:p>
                    <a:pPr>
                      <a:defRPr/>
                    </a:pPr>
                    <a:endParaRPr lang="fr-FR"/>
                  </a:p>
                </p:txBody>
              </p:sp>
              <p:sp>
                <p:nvSpPr>
                  <p:cNvPr id="6516" name="Oval 372"/>
                  <p:cNvSpPr>
                    <a:spLocks noChangeArrowheads="1"/>
                  </p:cNvSpPr>
                  <p:nvPr/>
                </p:nvSpPr>
                <p:spPr bwMode="auto">
                  <a:xfrm rot="21540000">
                    <a:off x="2650" y="2187"/>
                    <a:ext cx="376" cy="258"/>
                  </a:xfrm>
                  <a:prstGeom prst="ellipse">
                    <a:avLst/>
                  </a:prstGeom>
                  <a:solidFill>
                    <a:srgbClr val="CCF20E"/>
                  </a:solidFill>
                  <a:ln w="9525">
                    <a:noFill/>
                    <a:round/>
                    <a:headEnd/>
                    <a:tailEnd/>
                  </a:ln>
                  <a:effectLst>
                    <a:outerShdw dist="107763" dir="2700000" algn="ctr" rotWithShape="0">
                      <a:schemeClr val="bg2"/>
                    </a:outerShdw>
                  </a:effectLst>
                </p:spPr>
                <p:txBody>
                  <a:bodyPr wrap="none" anchor="ctr"/>
                  <a:lstStyle/>
                  <a:p>
                    <a:pPr>
                      <a:defRPr/>
                    </a:pPr>
                    <a:endParaRPr lang="fr-FR"/>
                  </a:p>
                </p:txBody>
              </p:sp>
            </p:grpSp>
          </p:grpSp>
        </p:grpSp>
        <p:sp>
          <p:nvSpPr>
            <p:cNvPr id="6517" name="Freeform 373"/>
            <p:cNvSpPr>
              <a:spLocks/>
            </p:cNvSpPr>
            <p:nvPr/>
          </p:nvSpPr>
          <p:spPr bwMode="auto">
            <a:xfrm>
              <a:off x="1270" y="982"/>
              <a:ext cx="894" cy="836"/>
            </a:xfrm>
            <a:custGeom>
              <a:avLst/>
              <a:gdLst/>
              <a:ahLst/>
              <a:cxnLst>
                <a:cxn ang="0">
                  <a:pos x="86" y="1466"/>
                </a:cxn>
                <a:cxn ang="0">
                  <a:pos x="55" y="1377"/>
                </a:cxn>
                <a:cxn ang="0">
                  <a:pos x="23" y="1288"/>
                </a:cxn>
                <a:cxn ang="0">
                  <a:pos x="7" y="1198"/>
                </a:cxn>
                <a:cxn ang="0">
                  <a:pos x="0" y="1109"/>
                </a:cxn>
                <a:cxn ang="0">
                  <a:pos x="0" y="1012"/>
                </a:cxn>
                <a:cxn ang="0">
                  <a:pos x="7" y="922"/>
                </a:cxn>
                <a:cxn ang="0">
                  <a:pos x="23" y="834"/>
                </a:cxn>
                <a:cxn ang="0">
                  <a:pos x="47" y="745"/>
                </a:cxn>
                <a:cxn ang="0">
                  <a:pos x="78" y="655"/>
                </a:cxn>
                <a:cxn ang="0">
                  <a:pos x="118" y="573"/>
                </a:cxn>
                <a:cxn ang="0">
                  <a:pos x="165" y="491"/>
                </a:cxn>
                <a:cxn ang="0">
                  <a:pos x="220" y="417"/>
                </a:cxn>
                <a:cxn ang="0">
                  <a:pos x="283" y="349"/>
                </a:cxn>
                <a:cxn ang="0">
                  <a:pos x="354" y="283"/>
                </a:cxn>
                <a:cxn ang="0">
                  <a:pos x="425" y="222"/>
                </a:cxn>
                <a:cxn ang="0">
                  <a:pos x="504" y="170"/>
                </a:cxn>
                <a:cxn ang="0">
                  <a:pos x="591" y="118"/>
                </a:cxn>
                <a:cxn ang="0">
                  <a:pos x="678" y="81"/>
                </a:cxn>
                <a:cxn ang="0">
                  <a:pos x="772" y="52"/>
                </a:cxn>
                <a:cxn ang="0">
                  <a:pos x="859" y="22"/>
                </a:cxn>
                <a:cxn ang="0">
                  <a:pos x="962" y="7"/>
                </a:cxn>
                <a:cxn ang="0">
                  <a:pos x="1056" y="0"/>
                </a:cxn>
                <a:cxn ang="0">
                  <a:pos x="1151" y="0"/>
                </a:cxn>
                <a:cxn ang="0">
                  <a:pos x="1245" y="7"/>
                </a:cxn>
                <a:cxn ang="0">
                  <a:pos x="1348" y="22"/>
                </a:cxn>
                <a:cxn ang="0">
                  <a:pos x="1443" y="43"/>
                </a:cxn>
                <a:cxn ang="0">
                  <a:pos x="1293" y="558"/>
                </a:cxn>
                <a:cxn ang="0">
                  <a:pos x="1245" y="543"/>
                </a:cxn>
                <a:cxn ang="0">
                  <a:pos x="1198" y="535"/>
                </a:cxn>
                <a:cxn ang="0">
                  <a:pos x="1151" y="528"/>
                </a:cxn>
                <a:cxn ang="0">
                  <a:pos x="1104" y="528"/>
                </a:cxn>
                <a:cxn ang="0">
                  <a:pos x="1056" y="528"/>
                </a:cxn>
                <a:cxn ang="0">
                  <a:pos x="1009" y="535"/>
                </a:cxn>
                <a:cxn ang="0">
                  <a:pos x="962" y="543"/>
                </a:cxn>
                <a:cxn ang="0">
                  <a:pos x="914" y="558"/>
                </a:cxn>
                <a:cxn ang="0">
                  <a:pos x="867" y="580"/>
                </a:cxn>
                <a:cxn ang="0">
                  <a:pos x="828" y="603"/>
                </a:cxn>
                <a:cxn ang="0">
                  <a:pos x="788" y="625"/>
                </a:cxn>
                <a:cxn ang="0">
                  <a:pos x="749" y="655"/>
                </a:cxn>
                <a:cxn ang="0">
                  <a:pos x="717" y="684"/>
                </a:cxn>
                <a:cxn ang="0">
                  <a:pos x="678" y="722"/>
                </a:cxn>
                <a:cxn ang="0">
                  <a:pos x="654" y="759"/>
                </a:cxn>
                <a:cxn ang="0">
                  <a:pos x="630" y="797"/>
                </a:cxn>
                <a:cxn ang="0">
                  <a:pos x="607" y="841"/>
                </a:cxn>
                <a:cxn ang="0">
                  <a:pos x="591" y="878"/>
                </a:cxn>
                <a:cxn ang="0">
                  <a:pos x="575" y="922"/>
                </a:cxn>
                <a:cxn ang="0">
                  <a:pos x="567" y="967"/>
                </a:cxn>
                <a:cxn ang="0">
                  <a:pos x="559" y="1012"/>
                </a:cxn>
                <a:cxn ang="0">
                  <a:pos x="559" y="1057"/>
                </a:cxn>
                <a:cxn ang="0">
                  <a:pos x="559" y="1109"/>
                </a:cxn>
                <a:cxn ang="0">
                  <a:pos x="567" y="1153"/>
                </a:cxn>
                <a:cxn ang="0">
                  <a:pos x="575" y="1198"/>
                </a:cxn>
                <a:cxn ang="0">
                  <a:pos x="591" y="1243"/>
                </a:cxn>
                <a:cxn ang="0">
                  <a:pos x="615" y="1280"/>
                </a:cxn>
              </a:cxnLst>
              <a:rect l="0" t="0" r="r" b="b"/>
              <a:pathLst>
                <a:path w="1499" h="1528">
                  <a:moveTo>
                    <a:pt x="118" y="1527"/>
                  </a:moveTo>
                  <a:lnTo>
                    <a:pt x="110" y="1511"/>
                  </a:lnTo>
                  <a:lnTo>
                    <a:pt x="102" y="1497"/>
                  </a:lnTo>
                  <a:lnTo>
                    <a:pt x="94" y="1482"/>
                  </a:lnTo>
                  <a:lnTo>
                    <a:pt x="86" y="1466"/>
                  </a:lnTo>
                  <a:lnTo>
                    <a:pt x="78" y="1445"/>
                  </a:lnTo>
                  <a:lnTo>
                    <a:pt x="70" y="1429"/>
                  </a:lnTo>
                  <a:lnTo>
                    <a:pt x="63" y="1414"/>
                  </a:lnTo>
                  <a:lnTo>
                    <a:pt x="55" y="1393"/>
                  </a:lnTo>
                  <a:lnTo>
                    <a:pt x="55" y="1377"/>
                  </a:lnTo>
                  <a:lnTo>
                    <a:pt x="47" y="1362"/>
                  </a:lnTo>
                  <a:lnTo>
                    <a:pt x="39" y="1340"/>
                  </a:lnTo>
                  <a:lnTo>
                    <a:pt x="39" y="1325"/>
                  </a:lnTo>
                  <a:lnTo>
                    <a:pt x="31" y="1303"/>
                  </a:lnTo>
                  <a:lnTo>
                    <a:pt x="23" y="1288"/>
                  </a:lnTo>
                  <a:lnTo>
                    <a:pt x="23" y="1273"/>
                  </a:lnTo>
                  <a:lnTo>
                    <a:pt x="15" y="1251"/>
                  </a:lnTo>
                  <a:lnTo>
                    <a:pt x="15" y="1236"/>
                  </a:lnTo>
                  <a:lnTo>
                    <a:pt x="7" y="1214"/>
                  </a:lnTo>
                  <a:lnTo>
                    <a:pt x="7" y="1198"/>
                  </a:lnTo>
                  <a:lnTo>
                    <a:pt x="7" y="1176"/>
                  </a:lnTo>
                  <a:lnTo>
                    <a:pt x="7" y="1162"/>
                  </a:lnTo>
                  <a:lnTo>
                    <a:pt x="0" y="1146"/>
                  </a:lnTo>
                  <a:lnTo>
                    <a:pt x="0" y="1124"/>
                  </a:lnTo>
                  <a:lnTo>
                    <a:pt x="0" y="1109"/>
                  </a:lnTo>
                  <a:lnTo>
                    <a:pt x="0" y="1087"/>
                  </a:lnTo>
                  <a:lnTo>
                    <a:pt x="0" y="1072"/>
                  </a:lnTo>
                  <a:lnTo>
                    <a:pt x="0" y="1049"/>
                  </a:lnTo>
                  <a:lnTo>
                    <a:pt x="0" y="1035"/>
                  </a:lnTo>
                  <a:lnTo>
                    <a:pt x="0" y="1012"/>
                  </a:lnTo>
                  <a:lnTo>
                    <a:pt x="0" y="997"/>
                  </a:lnTo>
                  <a:lnTo>
                    <a:pt x="0" y="975"/>
                  </a:lnTo>
                  <a:lnTo>
                    <a:pt x="0" y="960"/>
                  </a:lnTo>
                  <a:lnTo>
                    <a:pt x="7" y="938"/>
                  </a:lnTo>
                  <a:lnTo>
                    <a:pt x="7" y="922"/>
                  </a:lnTo>
                  <a:lnTo>
                    <a:pt x="7" y="908"/>
                  </a:lnTo>
                  <a:lnTo>
                    <a:pt x="7" y="886"/>
                  </a:lnTo>
                  <a:lnTo>
                    <a:pt x="15" y="870"/>
                  </a:lnTo>
                  <a:lnTo>
                    <a:pt x="15" y="849"/>
                  </a:lnTo>
                  <a:lnTo>
                    <a:pt x="23" y="834"/>
                  </a:lnTo>
                  <a:lnTo>
                    <a:pt x="23" y="811"/>
                  </a:lnTo>
                  <a:lnTo>
                    <a:pt x="31" y="797"/>
                  </a:lnTo>
                  <a:lnTo>
                    <a:pt x="39" y="781"/>
                  </a:lnTo>
                  <a:lnTo>
                    <a:pt x="39" y="759"/>
                  </a:lnTo>
                  <a:lnTo>
                    <a:pt x="47" y="745"/>
                  </a:lnTo>
                  <a:lnTo>
                    <a:pt x="55" y="729"/>
                  </a:lnTo>
                  <a:lnTo>
                    <a:pt x="55" y="707"/>
                  </a:lnTo>
                  <a:lnTo>
                    <a:pt x="63" y="692"/>
                  </a:lnTo>
                  <a:lnTo>
                    <a:pt x="70" y="677"/>
                  </a:lnTo>
                  <a:lnTo>
                    <a:pt x="78" y="655"/>
                  </a:lnTo>
                  <a:lnTo>
                    <a:pt x="86" y="640"/>
                  </a:lnTo>
                  <a:lnTo>
                    <a:pt x="94" y="625"/>
                  </a:lnTo>
                  <a:lnTo>
                    <a:pt x="102" y="603"/>
                  </a:lnTo>
                  <a:lnTo>
                    <a:pt x="110" y="588"/>
                  </a:lnTo>
                  <a:lnTo>
                    <a:pt x="118" y="573"/>
                  </a:lnTo>
                  <a:lnTo>
                    <a:pt x="126" y="558"/>
                  </a:lnTo>
                  <a:lnTo>
                    <a:pt x="134" y="543"/>
                  </a:lnTo>
                  <a:lnTo>
                    <a:pt x="149" y="521"/>
                  </a:lnTo>
                  <a:lnTo>
                    <a:pt x="157" y="505"/>
                  </a:lnTo>
                  <a:lnTo>
                    <a:pt x="165" y="491"/>
                  </a:lnTo>
                  <a:lnTo>
                    <a:pt x="181" y="476"/>
                  </a:lnTo>
                  <a:lnTo>
                    <a:pt x="189" y="461"/>
                  </a:lnTo>
                  <a:lnTo>
                    <a:pt x="197" y="446"/>
                  </a:lnTo>
                  <a:lnTo>
                    <a:pt x="212" y="431"/>
                  </a:lnTo>
                  <a:lnTo>
                    <a:pt x="220" y="417"/>
                  </a:lnTo>
                  <a:lnTo>
                    <a:pt x="236" y="401"/>
                  </a:lnTo>
                  <a:lnTo>
                    <a:pt x="244" y="387"/>
                  </a:lnTo>
                  <a:lnTo>
                    <a:pt x="260" y="372"/>
                  </a:lnTo>
                  <a:lnTo>
                    <a:pt x="268" y="357"/>
                  </a:lnTo>
                  <a:lnTo>
                    <a:pt x="283" y="349"/>
                  </a:lnTo>
                  <a:lnTo>
                    <a:pt x="299" y="335"/>
                  </a:lnTo>
                  <a:lnTo>
                    <a:pt x="307" y="319"/>
                  </a:lnTo>
                  <a:lnTo>
                    <a:pt x="323" y="305"/>
                  </a:lnTo>
                  <a:lnTo>
                    <a:pt x="339" y="290"/>
                  </a:lnTo>
                  <a:lnTo>
                    <a:pt x="354" y="283"/>
                  </a:lnTo>
                  <a:lnTo>
                    <a:pt x="370" y="267"/>
                  </a:lnTo>
                  <a:lnTo>
                    <a:pt x="378" y="253"/>
                  </a:lnTo>
                  <a:lnTo>
                    <a:pt x="394" y="245"/>
                  </a:lnTo>
                  <a:lnTo>
                    <a:pt x="410" y="230"/>
                  </a:lnTo>
                  <a:lnTo>
                    <a:pt x="425" y="222"/>
                  </a:lnTo>
                  <a:lnTo>
                    <a:pt x="441" y="208"/>
                  </a:lnTo>
                  <a:lnTo>
                    <a:pt x="457" y="201"/>
                  </a:lnTo>
                  <a:lnTo>
                    <a:pt x="473" y="186"/>
                  </a:lnTo>
                  <a:lnTo>
                    <a:pt x="488" y="178"/>
                  </a:lnTo>
                  <a:lnTo>
                    <a:pt x="504" y="170"/>
                  </a:lnTo>
                  <a:lnTo>
                    <a:pt x="520" y="156"/>
                  </a:lnTo>
                  <a:lnTo>
                    <a:pt x="536" y="149"/>
                  </a:lnTo>
                  <a:lnTo>
                    <a:pt x="552" y="141"/>
                  </a:lnTo>
                  <a:lnTo>
                    <a:pt x="575" y="126"/>
                  </a:lnTo>
                  <a:lnTo>
                    <a:pt x="591" y="118"/>
                  </a:lnTo>
                  <a:lnTo>
                    <a:pt x="607" y="111"/>
                  </a:lnTo>
                  <a:lnTo>
                    <a:pt x="622" y="104"/>
                  </a:lnTo>
                  <a:lnTo>
                    <a:pt x="638" y="97"/>
                  </a:lnTo>
                  <a:lnTo>
                    <a:pt x="662" y="88"/>
                  </a:lnTo>
                  <a:lnTo>
                    <a:pt x="678" y="81"/>
                  </a:lnTo>
                  <a:lnTo>
                    <a:pt x="693" y="74"/>
                  </a:lnTo>
                  <a:lnTo>
                    <a:pt x="717" y="66"/>
                  </a:lnTo>
                  <a:lnTo>
                    <a:pt x="733" y="59"/>
                  </a:lnTo>
                  <a:lnTo>
                    <a:pt x="749" y="52"/>
                  </a:lnTo>
                  <a:lnTo>
                    <a:pt x="772" y="52"/>
                  </a:lnTo>
                  <a:lnTo>
                    <a:pt x="788" y="43"/>
                  </a:lnTo>
                  <a:lnTo>
                    <a:pt x="804" y="36"/>
                  </a:lnTo>
                  <a:lnTo>
                    <a:pt x="828" y="36"/>
                  </a:lnTo>
                  <a:lnTo>
                    <a:pt x="843" y="29"/>
                  </a:lnTo>
                  <a:lnTo>
                    <a:pt x="859" y="22"/>
                  </a:lnTo>
                  <a:lnTo>
                    <a:pt x="883" y="22"/>
                  </a:lnTo>
                  <a:lnTo>
                    <a:pt x="898" y="14"/>
                  </a:lnTo>
                  <a:lnTo>
                    <a:pt x="922" y="14"/>
                  </a:lnTo>
                  <a:lnTo>
                    <a:pt x="938" y="7"/>
                  </a:lnTo>
                  <a:lnTo>
                    <a:pt x="962" y="7"/>
                  </a:lnTo>
                  <a:lnTo>
                    <a:pt x="977" y="7"/>
                  </a:lnTo>
                  <a:lnTo>
                    <a:pt x="993" y="7"/>
                  </a:lnTo>
                  <a:lnTo>
                    <a:pt x="1017" y="0"/>
                  </a:lnTo>
                  <a:lnTo>
                    <a:pt x="1033" y="0"/>
                  </a:lnTo>
                  <a:lnTo>
                    <a:pt x="1056" y="0"/>
                  </a:lnTo>
                  <a:lnTo>
                    <a:pt x="1072" y="0"/>
                  </a:lnTo>
                  <a:lnTo>
                    <a:pt x="1096" y="0"/>
                  </a:lnTo>
                  <a:lnTo>
                    <a:pt x="1111" y="0"/>
                  </a:lnTo>
                  <a:lnTo>
                    <a:pt x="1135" y="0"/>
                  </a:lnTo>
                  <a:lnTo>
                    <a:pt x="1151" y="0"/>
                  </a:lnTo>
                  <a:lnTo>
                    <a:pt x="1174" y="0"/>
                  </a:lnTo>
                  <a:lnTo>
                    <a:pt x="1190" y="0"/>
                  </a:lnTo>
                  <a:lnTo>
                    <a:pt x="1214" y="0"/>
                  </a:lnTo>
                  <a:lnTo>
                    <a:pt x="1230" y="7"/>
                  </a:lnTo>
                  <a:lnTo>
                    <a:pt x="1245" y="7"/>
                  </a:lnTo>
                  <a:lnTo>
                    <a:pt x="1269" y="7"/>
                  </a:lnTo>
                  <a:lnTo>
                    <a:pt x="1285" y="7"/>
                  </a:lnTo>
                  <a:lnTo>
                    <a:pt x="1309" y="14"/>
                  </a:lnTo>
                  <a:lnTo>
                    <a:pt x="1324" y="14"/>
                  </a:lnTo>
                  <a:lnTo>
                    <a:pt x="1348" y="22"/>
                  </a:lnTo>
                  <a:lnTo>
                    <a:pt x="1364" y="22"/>
                  </a:lnTo>
                  <a:lnTo>
                    <a:pt x="1380" y="29"/>
                  </a:lnTo>
                  <a:lnTo>
                    <a:pt x="1403" y="36"/>
                  </a:lnTo>
                  <a:lnTo>
                    <a:pt x="1419" y="36"/>
                  </a:lnTo>
                  <a:lnTo>
                    <a:pt x="1443" y="43"/>
                  </a:lnTo>
                  <a:lnTo>
                    <a:pt x="1458" y="52"/>
                  </a:lnTo>
                  <a:lnTo>
                    <a:pt x="1474" y="52"/>
                  </a:lnTo>
                  <a:lnTo>
                    <a:pt x="1498" y="59"/>
                  </a:lnTo>
                  <a:lnTo>
                    <a:pt x="1301" y="558"/>
                  </a:lnTo>
                  <a:lnTo>
                    <a:pt x="1293" y="558"/>
                  </a:lnTo>
                  <a:lnTo>
                    <a:pt x="1285" y="550"/>
                  </a:lnTo>
                  <a:lnTo>
                    <a:pt x="1277" y="550"/>
                  </a:lnTo>
                  <a:lnTo>
                    <a:pt x="1269" y="543"/>
                  </a:lnTo>
                  <a:lnTo>
                    <a:pt x="1253" y="543"/>
                  </a:lnTo>
                  <a:lnTo>
                    <a:pt x="1245" y="543"/>
                  </a:lnTo>
                  <a:lnTo>
                    <a:pt x="1238" y="543"/>
                  </a:lnTo>
                  <a:lnTo>
                    <a:pt x="1230" y="535"/>
                  </a:lnTo>
                  <a:lnTo>
                    <a:pt x="1222" y="535"/>
                  </a:lnTo>
                  <a:lnTo>
                    <a:pt x="1206" y="535"/>
                  </a:lnTo>
                  <a:lnTo>
                    <a:pt x="1198" y="535"/>
                  </a:lnTo>
                  <a:lnTo>
                    <a:pt x="1190" y="528"/>
                  </a:lnTo>
                  <a:lnTo>
                    <a:pt x="1182" y="528"/>
                  </a:lnTo>
                  <a:lnTo>
                    <a:pt x="1174" y="528"/>
                  </a:lnTo>
                  <a:lnTo>
                    <a:pt x="1159" y="528"/>
                  </a:lnTo>
                  <a:lnTo>
                    <a:pt x="1151" y="528"/>
                  </a:lnTo>
                  <a:lnTo>
                    <a:pt x="1143" y="528"/>
                  </a:lnTo>
                  <a:lnTo>
                    <a:pt x="1135" y="528"/>
                  </a:lnTo>
                  <a:lnTo>
                    <a:pt x="1119" y="528"/>
                  </a:lnTo>
                  <a:lnTo>
                    <a:pt x="1111" y="528"/>
                  </a:lnTo>
                  <a:lnTo>
                    <a:pt x="1104" y="528"/>
                  </a:lnTo>
                  <a:lnTo>
                    <a:pt x="1096" y="528"/>
                  </a:lnTo>
                  <a:lnTo>
                    <a:pt x="1088" y="528"/>
                  </a:lnTo>
                  <a:lnTo>
                    <a:pt x="1072" y="528"/>
                  </a:lnTo>
                  <a:lnTo>
                    <a:pt x="1064" y="528"/>
                  </a:lnTo>
                  <a:lnTo>
                    <a:pt x="1056" y="528"/>
                  </a:lnTo>
                  <a:lnTo>
                    <a:pt x="1048" y="528"/>
                  </a:lnTo>
                  <a:lnTo>
                    <a:pt x="1033" y="528"/>
                  </a:lnTo>
                  <a:lnTo>
                    <a:pt x="1025" y="535"/>
                  </a:lnTo>
                  <a:lnTo>
                    <a:pt x="1017" y="535"/>
                  </a:lnTo>
                  <a:lnTo>
                    <a:pt x="1009" y="535"/>
                  </a:lnTo>
                  <a:lnTo>
                    <a:pt x="1001" y="535"/>
                  </a:lnTo>
                  <a:lnTo>
                    <a:pt x="985" y="543"/>
                  </a:lnTo>
                  <a:lnTo>
                    <a:pt x="977" y="543"/>
                  </a:lnTo>
                  <a:lnTo>
                    <a:pt x="969" y="543"/>
                  </a:lnTo>
                  <a:lnTo>
                    <a:pt x="962" y="543"/>
                  </a:lnTo>
                  <a:lnTo>
                    <a:pt x="954" y="550"/>
                  </a:lnTo>
                  <a:lnTo>
                    <a:pt x="938" y="550"/>
                  </a:lnTo>
                  <a:lnTo>
                    <a:pt x="930" y="558"/>
                  </a:lnTo>
                  <a:lnTo>
                    <a:pt x="922" y="558"/>
                  </a:lnTo>
                  <a:lnTo>
                    <a:pt x="914" y="558"/>
                  </a:lnTo>
                  <a:lnTo>
                    <a:pt x="906" y="566"/>
                  </a:lnTo>
                  <a:lnTo>
                    <a:pt x="898" y="566"/>
                  </a:lnTo>
                  <a:lnTo>
                    <a:pt x="891" y="573"/>
                  </a:lnTo>
                  <a:lnTo>
                    <a:pt x="875" y="573"/>
                  </a:lnTo>
                  <a:lnTo>
                    <a:pt x="867" y="580"/>
                  </a:lnTo>
                  <a:lnTo>
                    <a:pt x="859" y="580"/>
                  </a:lnTo>
                  <a:lnTo>
                    <a:pt x="851" y="588"/>
                  </a:lnTo>
                  <a:lnTo>
                    <a:pt x="843" y="595"/>
                  </a:lnTo>
                  <a:lnTo>
                    <a:pt x="835" y="595"/>
                  </a:lnTo>
                  <a:lnTo>
                    <a:pt x="828" y="603"/>
                  </a:lnTo>
                  <a:lnTo>
                    <a:pt x="820" y="603"/>
                  </a:lnTo>
                  <a:lnTo>
                    <a:pt x="812" y="610"/>
                  </a:lnTo>
                  <a:lnTo>
                    <a:pt x="804" y="618"/>
                  </a:lnTo>
                  <a:lnTo>
                    <a:pt x="796" y="625"/>
                  </a:lnTo>
                  <a:lnTo>
                    <a:pt x="788" y="625"/>
                  </a:lnTo>
                  <a:lnTo>
                    <a:pt x="780" y="632"/>
                  </a:lnTo>
                  <a:lnTo>
                    <a:pt x="772" y="640"/>
                  </a:lnTo>
                  <a:lnTo>
                    <a:pt x="764" y="640"/>
                  </a:lnTo>
                  <a:lnTo>
                    <a:pt x="757" y="648"/>
                  </a:lnTo>
                  <a:lnTo>
                    <a:pt x="749" y="655"/>
                  </a:lnTo>
                  <a:lnTo>
                    <a:pt x="741" y="662"/>
                  </a:lnTo>
                  <a:lnTo>
                    <a:pt x="733" y="670"/>
                  </a:lnTo>
                  <a:lnTo>
                    <a:pt x="725" y="677"/>
                  </a:lnTo>
                  <a:lnTo>
                    <a:pt x="717" y="677"/>
                  </a:lnTo>
                  <a:lnTo>
                    <a:pt x="717" y="684"/>
                  </a:lnTo>
                  <a:lnTo>
                    <a:pt x="709" y="692"/>
                  </a:lnTo>
                  <a:lnTo>
                    <a:pt x="701" y="700"/>
                  </a:lnTo>
                  <a:lnTo>
                    <a:pt x="693" y="707"/>
                  </a:lnTo>
                  <a:lnTo>
                    <a:pt x="686" y="714"/>
                  </a:lnTo>
                  <a:lnTo>
                    <a:pt x="678" y="722"/>
                  </a:lnTo>
                  <a:lnTo>
                    <a:pt x="678" y="729"/>
                  </a:lnTo>
                  <a:lnTo>
                    <a:pt x="670" y="736"/>
                  </a:lnTo>
                  <a:lnTo>
                    <a:pt x="662" y="745"/>
                  </a:lnTo>
                  <a:lnTo>
                    <a:pt x="662" y="752"/>
                  </a:lnTo>
                  <a:lnTo>
                    <a:pt x="654" y="759"/>
                  </a:lnTo>
                  <a:lnTo>
                    <a:pt x="646" y="766"/>
                  </a:lnTo>
                  <a:lnTo>
                    <a:pt x="638" y="774"/>
                  </a:lnTo>
                  <a:lnTo>
                    <a:pt x="638" y="781"/>
                  </a:lnTo>
                  <a:lnTo>
                    <a:pt x="630" y="789"/>
                  </a:lnTo>
                  <a:lnTo>
                    <a:pt x="630" y="797"/>
                  </a:lnTo>
                  <a:lnTo>
                    <a:pt x="622" y="804"/>
                  </a:lnTo>
                  <a:lnTo>
                    <a:pt x="615" y="811"/>
                  </a:lnTo>
                  <a:lnTo>
                    <a:pt x="615" y="818"/>
                  </a:lnTo>
                  <a:lnTo>
                    <a:pt x="607" y="826"/>
                  </a:lnTo>
                  <a:lnTo>
                    <a:pt x="607" y="841"/>
                  </a:lnTo>
                  <a:lnTo>
                    <a:pt x="599" y="849"/>
                  </a:lnTo>
                  <a:lnTo>
                    <a:pt x="599" y="856"/>
                  </a:lnTo>
                  <a:lnTo>
                    <a:pt x="591" y="863"/>
                  </a:lnTo>
                  <a:lnTo>
                    <a:pt x="591" y="870"/>
                  </a:lnTo>
                  <a:lnTo>
                    <a:pt x="591" y="878"/>
                  </a:lnTo>
                  <a:lnTo>
                    <a:pt x="583" y="886"/>
                  </a:lnTo>
                  <a:lnTo>
                    <a:pt x="583" y="901"/>
                  </a:lnTo>
                  <a:lnTo>
                    <a:pt x="575" y="908"/>
                  </a:lnTo>
                  <a:lnTo>
                    <a:pt x="575" y="915"/>
                  </a:lnTo>
                  <a:lnTo>
                    <a:pt x="575" y="922"/>
                  </a:lnTo>
                  <a:lnTo>
                    <a:pt x="575" y="931"/>
                  </a:lnTo>
                  <a:lnTo>
                    <a:pt x="567" y="945"/>
                  </a:lnTo>
                  <a:lnTo>
                    <a:pt x="567" y="953"/>
                  </a:lnTo>
                  <a:lnTo>
                    <a:pt x="567" y="960"/>
                  </a:lnTo>
                  <a:lnTo>
                    <a:pt x="567" y="967"/>
                  </a:lnTo>
                  <a:lnTo>
                    <a:pt x="559" y="975"/>
                  </a:lnTo>
                  <a:lnTo>
                    <a:pt x="559" y="990"/>
                  </a:lnTo>
                  <a:lnTo>
                    <a:pt x="559" y="997"/>
                  </a:lnTo>
                  <a:lnTo>
                    <a:pt x="559" y="1005"/>
                  </a:lnTo>
                  <a:lnTo>
                    <a:pt x="559" y="1012"/>
                  </a:lnTo>
                  <a:lnTo>
                    <a:pt x="559" y="1027"/>
                  </a:lnTo>
                  <a:lnTo>
                    <a:pt x="559" y="1035"/>
                  </a:lnTo>
                  <a:lnTo>
                    <a:pt x="559" y="1042"/>
                  </a:lnTo>
                  <a:lnTo>
                    <a:pt x="559" y="1049"/>
                  </a:lnTo>
                  <a:lnTo>
                    <a:pt x="559" y="1057"/>
                  </a:lnTo>
                  <a:lnTo>
                    <a:pt x="559" y="1072"/>
                  </a:lnTo>
                  <a:lnTo>
                    <a:pt x="559" y="1080"/>
                  </a:lnTo>
                  <a:lnTo>
                    <a:pt x="559" y="1087"/>
                  </a:lnTo>
                  <a:lnTo>
                    <a:pt x="559" y="1094"/>
                  </a:lnTo>
                  <a:lnTo>
                    <a:pt x="559" y="1109"/>
                  </a:lnTo>
                  <a:lnTo>
                    <a:pt x="559" y="1117"/>
                  </a:lnTo>
                  <a:lnTo>
                    <a:pt x="559" y="1124"/>
                  </a:lnTo>
                  <a:lnTo>
                    <a:pt x="567" y="1132"/>
                  </a:lnTo>
                  <a:lnTo>
                    <a:pt x="567" y="1139"/>
                  </a:lnTo>
                  <a:lnTo>
                    <a:pt x="567" y="1153"/>
                  </a:lnTo>
                  <a:lnTo>
                    <a:pt x="567" y="1162"/>
                  </a:lnTo>
                  <a:lnTo>
                    <a:pt x="575" y="1169"/>
                  </a:lnTo>
                  <a:lnTo>
                    <a:pt x="575" y="1176"/>
                  </a:lnTo>
                  <a:lnTo>
                    <a:pt x="575" y="1184"/>
                  </a:lnTo>
                  <a:lnTo>
                    <a:pt x="575" y="1198"/>
                  </a:lnTo>
                  <a:lnTo>
                    <a:pt x="583" y="1206"/>
                  </a:lnTo>
                  <a:lnTo>
                    <a:pt x="583" y="1214"/>
                  </a:lnTo>
                  <a:lnTo>
                    <a:pt x="591" y="1221"/>
                  </a:lnTo>
                  <a:lnTo>
                    <a:pt x="591" y="1228"/>
                  </a:lnTo>
                  <a:lnTo>
                    <a:pt x="591" y="1243"/>
                  </a:lnTo>
                  <a:lnTo>
                    <a:pt x="599" y="1251"/>
                  </a:lnTo>
                  <a:lnTo>
                    <a:pt x="599" y="1258"/>
                  </a:lnTo>
                  <a:lnTo>
                    <a:pt x="607" y="1266"/>
                  </a:lnTo>
                  <a:lnTo>
                    <a:pt x="607" y="1273"/>
                  </a:lnTo>
                  <a:lnTo>
                    <a:pt x="615" y="1280"/>
                  </a:lnTo>
                  <a:lnTo>
                    <a:pt x="615" y="1288"/>
                  </a:lnTo>
                  <a:lnTo>
                    <a:pt x="118" y="1527"/>
                  </a:lnTo>
                </a:path>
              </a:pathLst>
            </a:custGeom>
            <a:gradFill rotWithShape="0">
              <a:gsLst>
                <a:gs pos="0">
                  <a:schemeClr val="accent2"/>
                </a:gs>
                <a:gs pos="100000">
                  <a:srgbClr val="CCF20E"/>
                </a:gs>
              </a:gsLst>
              <a:lin ang="5400000" scaled="1"/>
            </a:gradFill>
            <a:ln w="12700" cap="rnd" cmpd="sng">
              <a:solidFill>
                <a:srgbClr val="000000"/>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sp>
          <p:nvSpPr>
            <p:cNvPr id="3111" name="Rectangle 374"/>
            <p:cNvSpPr>
              <a:spLocks noChangeArrowheads="1"/>
            </p:cNvSpPr>
            <p:nvPr/>
          </p:nvSpPr>
          <p:spPr bwMode="auto">
            <a:xfrm>
              <a:off x="126" y="644"/>
              <a:ext cx="836" cy="362"/>
            </a:xfrm>
            <a:prstGeom prst="rect">
              <a:avLst/>
            </a:prstGeom>
            <a:noFill/>
            <a:ln w="9525">
              <a:noFill/>
              <a:miter lim="800000"/>
              <a:headEnd/>
              <a:tailEnd/>
            </a:ln>
          </p:spPr>
          <p:txBody>
            <a:bodyPr wrap="none" lIns="92075" tIns="46038" rIns="92075" bIns="46038">
              <a:spAutoFit/>
            </a:bodyPr>
            <a:lstStyle/>
            <a:p>
              <a:pPr eaLnBrk="0" hangingPunct="0"/>
              <a:r>
                <a:rPr lang="fr-FR" sz="2200" b="1">
                  <a:solidFill>
                    <a:srgbClr val="000066"/>
                  </a:solidFill>
                  <a:latin typeface="Arial" charset="0"/>
                </a:rPr>
                <a:t>Parole </a:t>
              </a:r>
              <a:r>
                <a:rPr lang="fr-FR" sz="2200" b="1">
                  <a:solidFill>
                    <a:srgbClr val="FF0000"/>
                  </a:solidFill>
                  <a:latin typeface="Arial" charset="0"/>
                </a:rPr>
                <a:t>38%</a:t>
              </a:r>
              <a:r>
                <a:rPr lang="fr-FR" sz="2200" b="1">
                  <a:solidFill>
                    <a:srgbClr val="000066"/>
                  </a:solidFill>
                  <a:latin typeface="Arial" charset="0"/>
                </a:rPr>
                <a:t> </a:t>
              </a:r>
            </a:p>
          </p:txBody>
        </p:sp>
        <p:sp>
          <p:nvSpPr>
            <p:cNvPr id="3112" name="Rectangle 375"/>
            <p:cNvSpPr>
              <a:spLocks noChangeArrowheads="1"/>
            </p:cNvSpPr>
            <p:nvPr/>
          </p:nvSpPr>
          <p:spPr bwMode="auto">
            <a:xfrm>
              <a:off x="1341" y="1040"/>
              <a:ext cx="88" cy="362"/>
            </a:xfrm>
            <a:prstGeom prst="rect">
              <a:avLst/>
            </a:prstGeom>
            <a:noFill/>
            <a:ln w="9525">
              <a:noFill/>
              <a:miter lim="800000"/>
              <a:headEnd/>
              <a:tailEnd/>
            </a:ln>
          </p:spPr>
          <p:txBody>
            <a:bodyPr wrap="none" lIns="92075" tIns="46038" rIns="92075" bIns="46038">
              <a:spAutoFit/>
            </a:bodyPr>
            <a:lstStyle/>
            <a:p>
              <a:pPr eaLnBrk="0" hangingPunct="0"/>
              <a:endParaRPr lang="en-US" sz="2200" b="1">
                <a:solidFill>
                  <a:srgbClr val="000066"/>
                </a:solidFill>
                <a:latin typeface="Arial" charset="0"/>
              </a:endParaRPr>
            </a:p>
          </p:txBody>
        </p:sp>
        <p:sp>
          <p:nvSpPr>
            <p:cNvPr id="6520" name="Arc 376"/>
            <p:cNvSpPr>
              <a:spLocks/>
            </p:cNvSpPr>
            <p:nvPr/>
          </p:nvSpPr>
          <p:spPr bwMode="auto">
            <a:xfrm>
              <a:off x="1161" y="770"/>
              <a:ext cx="258" cy="367"/>
            </a:xfrm>
            <a:custGeom>
              <a:avLst/>
              <a:gdLst>
                <a:gd name="G0" fmla="+- 50 0 0"/>
                <a:gd name="G1" fmla="+- 21600 0 0"/>
                <a:gd name="G2" fmla="+- 21600 0 0"/>
                <a:gd name="T0" fmla="*/ 0 w 21621"/>
                <a:gd name="T1" fmla="*/ 0 h 21600"/>
                <a:gd name="T2" fmla="*/ 21621 w 21621"/>
                <a:gd name="T3" fmla="*/ 20474 h 21600"/>
                <a:gd name="T4" fmla="*/ 50 w 21621"/>
                <a:gd name="T5" fmla="*/ 21600 h 21600"/>
              </a:gdLst>
              <a:ahLst/>
              <a:cxnLst>
                <a:cxn ang="0">
                  <a:pos x="T0" y="T1"/>
                </a:cxn>
                <a:cxn ang="0">
                  <a:pos x="T2" y="T3"/>
                </a:cxn>
                <a:cxn ang="0">
                  <a:pos x="T4" y="T5"/>
                </a:cxn>
              </a:cxnLst>
              <a:rect l="0" t="0" r="r" b="b"/>
              <a:pathLst>
                <a:path w="21621" h="21600" fill="none" extrusionOk="0">
                  <a:moveTo>
                    <a:pt x="0" y="0"/>
                  </a:moveTo>
                  <a:cubicBezTo>
                    <a:pt x="16" y="0"/>
                    <a:pt x="33" y="-1"/>
                    <a:pt x="50" y="0"/>
                  </a:cubicBezTo>
                  <a:cubicBezTo>
                    <a:pt x="11541" y="0"/>
                    <a:pt x="21021" y="8997"/>
                    <a:pt x="21620" y="20474"/>
                  </a:cubicBezTo>
                </a:path>
                <a:path w="21621" h="21600" stroke="0" extrusionOk="0">
                  <a:moveTo>
                    <a:pt x="0" y="0"/>
                  </a:moveTo>
                  <a:cubicBezTo>
                    <a:pt x="16" y="0"/>
                    <a:pt x="33" y="-1"/>
                    <a:pt x="50" y="0"/>
                  </a:cubicBezTo>
                  <a:cubicBezTo>
                    <a:pt x="11541" y="0"/>
                    <a:pt x="21021" y="8997"/>
                    <a:pt x="21620" y="20474"/>
                  </a:cubicBezTo>
                  <a:lnTo>
                    <a:pt x="50" y="21600"/>
                  </a:lnTo>
                  <a:close/>
                </a:path>
              </a:pathLst>
            </a:custGeom>
            <a:noFill/>
            <a:ln w="127000" cap="rnd">
              <a:solidFill>
                <a:srgbClr val="FF3300"/>
              </a:solidFill>
              <a:round/>
              <a:headEnd type="none" w="sm" len="sm"/>
              <a:tailEnd type="stealth" w="med" len="med"/>
            </a:ln>
            <a:effectLst>
              <a:outerShdw dist="107763" dir="2700000" algn="ctr" rotWithShape="0">
                <a:schemeClr val="bg2"/>
              </a:outerShdw>
            </a:effectLst>
          </p:spPr>
          <p:txBody>
            <a:bodyPr/>
            <a:lstStyle/>
            <a:p>
              <a:pPr>
                <a:defRPr/>
              </a:pPr>
              <a:endParaRPr lang="fr-FR"/>
            </a:p>
          </p:txBody>
        </p:sp>
        <p:grpSp>
          <p:nvGrpSpPr>
            <p:cNvPr id="6" name="Group 377"/>
            <p:cNvGrpSpPr>
              <a:grpSpLocks/>
            </p:cNvGrpSpPr>
            <p:nvPr/>
          </p:nvGrpSpPr>
          <p:grpSpPr bwMode="auto">
            <a:xfrm>
              <a:off x="786" y="1586"/>
              <a:ext cx="1002" cy="467"/>
              <a:chOff x="912" y="2496"/>
              <a:chExt cx="1680" cy="854"/>
            </a:xfrm>
          </p:grpSpPr>
          <p:sp>
            <p:nvSpPr>
              <p:cNvPr id="3135" name="Freeform 378"/>
              <p:cNvSpPr>
                <a:spLocks/>
              </p:cNvSpPr>
              <p:nvPr/>
            </p:nvSpPr>
            <p:spPr bwMode="auto">
              <a:xfrm>
                <a:off x="912" y="2496"/>
                <a:ext cx="248" cy="854"/>
              </a:xfrm>
              <a:custGeom>
                <a:avLst/>
                <a:gdLst>
                  <a:gd name="T0" fmla="*/ 124 w 248"/>
                  <a:gd name="T1" fmla="*/ 0 h 854"/>
                  <a:gd name="T2" fmla="*/ 112 w 248"/>
                  <a:gd name="T3" fmla="*/ 19 h 854"/>
                  <a:gd name="T4" fmla="*/ 92 w 248"/>
                  <a:gd name="T5" fmla="*/ 52 h 854"/>
                  <a:gd name="T6" fmla="*/ 75 w 248"/>
                  <a:gd name="T7" fmla="*/ 80 h 854"/>
                  <a:gd name="T8" fmla="*/ 62 w 248"/>
                  <a:gd name="T9" fmla="*/ 110 h 854"/>
                  <a:gd name="T10" fmla="*/ 48 w 248"/>
                  <a:gd name="T11" fmla="*/ 140 h 854"/>
                  <a:gd name="T12" fmla="*/ 36 w 248"/>
                  <a:gd name="T13" fmla="*/ 173 h 854"/>
                  <a:gd name="T14" fmla="*/ 26 w 248"/>
                  <a:gd name="T15" fmla="*/ 207 h 854"/>
                  <a:gd name="T16" fmla="*/ 16 w 248"/>
                  <a:gd name="T17" fmla="*/ 247 h 854"/>
                  <a:gd name="T18" fmla="*/ 9 w 248"/>
                  <a:gd name="T19" fmla="*/ 280 h 854"/>
                  <a:gd name="T20" fmla="*/ 5 w 248"/>
                  <a:gd name="T21" fmla="*/ 318 h 854"/>
                  <a:gd name="T22" fmla="*/ 1 w 248"/>
                  <a:gd name="T23" fmla="*/ 351 h 854"/>
                  <a:gd name="T24" fmla="*/ 0 w 248"/>
                  <a:gd name="T25" fmla="*/ 392 h 854"/>
                  <a:gd name="T26" fmla="*/ 1 w 248"/>
                  <a:gd name="T27" fmla="*/ 434 h 854"/>
                  <a:gd name="T28" fmla="*/ 3 w 248"/>
                  <a:gd name="T29" fmla="*/ 476 h 854"/>
                  <a:gd name="T30" fmla="*/ 6 w 248"/>
                  <a:gd name="T31" fmla="*/ 510 h 854"/>
                  <a:gd name="T32" fmla="*/ 11 w 248"/>
                  <a:gd name="T33" fmla="*/ 540 h 854"/>
                  <a:gd name="T34" fmla="*/ 19 w 248"/>
                  <a:gd name="T35" fmla="*/ 577 h 854"/>
                  <a:gd name="T36" fmla="*/ 27 w 248"/>
                  <a:gd name="T37" fmla="*/ 611 h 854"/>
                  <a:gd name="T38" fmla="*/ 40 w 248"/>
                  <a:gd name="T39" fmla="*/ 649 h 854"/>
                  <a:gd name="T40" fmla="*/ 53 w 248"/>
                  <a:gd name="T41" fmla="*/ 684 h 854"/>
                  <a:gd name="T42" fmla="*/ 69 w 248"/>
                  <a:gd name="T43" fmla="*/ 718 h 854"/>
                  <a:gd name="T44" fmla="*/ 84 w 248"/>
                  <a:gd name="T45" fmla="*/ 749 h 854"/>
                  <a:gd name="T46" fmla="*/ 105 w 248"/>
                  <a:gd name="T47" fmla="*/ 782 h 854"/>
                  <a:gd name="T48" fmla="*/ 128 w 248"/>
                  <a:gd name="T49" fmla="*/ 813 h 854"/>
                  <a:gd name="T50" fmla="*/ 152 w 248"/>
                  <a:gd name="T51" fmla="*/ 845 h 854"/>
                  <a:gd name="T52" fmla="*/ 159 w 248"/>
                  <a:gd name="T53" fmla="*/ 853 h 854"/>
                  <a:gd name="T54" fmla="*/ 247 w 248"/>
                  <a:gd name="T55" fmla="*/ 833 h 854"/>
                  <a:gd name="T56" fmla="*/ 220 w 248"/>
                  <a:gd name="T57" fmla="*/ 809 h 854"/>
                  <a:gd name="T58" fmla="*/ 196 w 248"/>
                  <a:gd name="T59" fmla="*/ 779 h 854"/>
                  <a:gd name="T60" fmla="*/ 176 w 248"/>
                  <a:gd name="T61" fmla="*/ 748 h 854"/>
                  <a:gd name="T62" fmla="*/ 159 w 248"/>
                  <a:gd name="T63" fmla="*/ 714 h 854"/>
                  <a:gd name="T64" fmla="*/ 139 w 248"/>
                  <a:gd name="T65" fmla="*/ 676 h 854"/>
                  <a:gd name="T66" fmla="*/ 126 w 248"/>
                  <a:gd name="T67" fmla="*/ 641 h 854"/>
                  <a:gd name="T68" fmla="*/ 115 w 248"/>
                  <a:gd name="T69" fmla="*/ 606 h 854"/>
                  <a:gd name="T70" fmla="*/ 105 w 248"/>
                  <a:gd name="T71" fmla="*/ 566 h 854"/>
                  <a:gd name="T72" fmla="*/ 98 w 248"/>
                  <a:gd name="T73" fmla="*/ 528 h 854"/>
                  <a:gd name="T74" fmla="*/ 92 w 248"/>
                  <a:gd name="T75" fmla="*/ 492 h 854"/>
                  <a:gd name="T76" fmla="*/ 90 w 248"/>
                  <a:gd name="T77" fmla="*/ 455 h 854"/>
                  <a:gd name="T78" fmla="*/ 87 w 248"/>
                  <a:gd name="T79" fmla="*/ 425 h 854"/>
                  <a:gd name="T80" fmla="*/ 88 w 248"/>
                  <a:gd name="T81" fmla="*/ 387 h 854"/>
                  <a:gd name="T82" fmla="*/ 91 w 248"/>
                  <a:gd name="T83" fmla="*/ 346 h 854"/>
                  <a:gd name="T84" fmla="*/ 95 w 248"/>
                  <a:gd name="T85" fmla="*/ 308 h 854"/>
                  <a:gd name="T86" fmla="*/ 101 w 248"/>
                  <a:gd name="T87" fmla="*/ 270 h 854"/>
                  <a:gd name="T88" fmla="*/ 111 w 248"/>
                  <a:gd name="T89" fmla="*/ 230 h 854"/>
                  <a:gd name="T90" fmla="*/ 122 w 248"/>
                  <a:gd name="T91" fmla="*/ 193 h 854"/>
                  <a:gd name="T92" fmla="*/ 134 w 248"/>
                  <a:gd name="T93" fmla="*/ 156 h 854"/>
                  <a:gd name="T94" fmla="*/ 150 w 248"/>
                  <a:gd name="T95" fmla="*/ 122 h 854"/>
                  <a:gd name="T96" fmla="*/ 169 w 248"/>
                  <a:gd name="T97" fmla="*/ 85 h 854"/>
                  <a:gd name="T98" fmla="*/ 190 w 248"/>
                  <a:gd name="T99" fmla="*/ 52 h 854"/>
                  <a:gd name="T100" fmla="*/ 213 w 248"/>
                  <a:gd name="T101" fmla="*/ 23 h 854"/>
                  <a:gd name="T102" fmla="*/ 124 w 248"/>
                  <a:gd name="T103" fmla="*/ 0 h 85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48"/>
                  <a:gd name="T157" fmla="*/ 0 h 854"/>
                  <a:gd name="T158" fmla="*/ 248 w 248"/>
                  <a:gd name="T159" fmla="*/ 854 h 85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48" h="854">
                    <a:moveTo>
                      <a:pt x="124" y="0"/>
                    </a:moveTo>
                    <a:lnTo>
                      <a:pt x="112" y="19"/>
                    </a:lnTo>
                    <a:lnTo>
                      <a:pt x="92" y="52"/>
                    </a:lnTo>
                    <a:lnTo>
                      <a:pt x="75" y="80"/>
                    </a:lnTo>
                    <a:lnTo>
                      <a:pt x="62" y="110"/>
                    </a:lnTo>
                    <a:lnTo>
                      <a:pt x="48" y="140"/>
                    </a:lnTo>
                    <a:lnTo>
                      <a:pt x="36" y="173"/>
                    </a:lnTo>
                    <a:lnTo>
                      <a:pt x="26" y="207"/>
                    </a:lnTo>
                    <a:lnTo>
                      <a:pt x="16" y="247"/>
                    </a:lnTo>
                    <a:lnTo>
                      <a:pt x="9" y="280"/>
                    </a:lnTo>
                    <a:lnTo>
                      <a:pt x="5" y="318"/>
                    </a:lnTo>
                    <a:lnTo>
                      <a:pt x="1" y="351"/>
                    </a:lnTo>
                    <a:lnTo>
                      <a:pt x="0" y="392"/>
                    </a:lnTo>
                    <a:lnTo>
                      <a:pt x="1" y="434"/>
                    </a:lnTo>
                    <a:lnTo>
                      <a:pt x="3" y="476"/>
                    </a:lnTo>
                    <a:lnTo>
                      <a:pt x="6" y="510"/>
                    </a:lnTo>
                    <a:lnTo>
                      <a:pt x="11" y="540"/>
                    </a:lnTo>
                    <a:lnTo>
                      <a:pt x="19" y="577"/>
                    </a:lnTo>
                    <a:lnTo>
                      <a:pt x="27" y="611"/>
                    </a:lnTo>
                    <a:lnTo>
                      <a:pt x="40" y="649"/>
                    </a:lnTo>
                    <a:lnTo>
                      <a:pt x="53" y="684"/>
                    </a:lnTo>
                    <a:lnTo>
                      <a:pt x="69" y="718"/>
                    </a:lnTo>
                    <a:lnTo>
                      <a:pt x="84" y="749"/>
                    </a:lnTo>
                    <a:lnTo>
                      <a:pt x="105" y="782"/>
                    </a:lnTo>
                    <a:lnTo>
                      <a:pt x="128" y="813"/>
                    </a:lnTo>
                    <a:lnTo>
                      <a:pt x="152" y="845"/>
                    </a:lnTo>
                    <a:lnTo>
                      <a:pt x="159" y="853"/>
                    </a:lnTo>
                    <a:lnTo>
                      <a:pt x="247" y="833"/>
                    </a:lnTo>
                    <a:lnTo>
                      <a:pt x="220" y="809"/>
                    </a:lnTo>
                    <a:lnTo>
                      <a:pt x="196" y="779"/>
                    </a:lnTo>
                    <a:lnTo>
                      <a:pt x="176" y="748"/>
                    </a:lnTo>
                    <a:lnTo>
                      <a:pt x="159" y="714"/>
                    </a:lnTo>
                    <a:lnTo>
                      <a:pt x="139" y="676"/>
                    </a:lnTo>
                    <a:lnTo>
                      <a:pt x="126" y="641"/>
                    </a:lnTo>
                    <a:lnTo>
                      <a:pt x="115" y="606"/>
                    </a:lnTo>
                    <a:lnTo>
                      <a:pt x="105" y="566"/>
                    </a:lnTo>
                    <a:lnTo>
                      <a:pt x="98" y="528"/>
                    </a:lnTo>
                    <a:lnTo>
                      <a:pt x="92" y="492"/>
                    </a:lnTo>
                    <a:lnTo>
                      <a:pt x="90" y="455"/>
                    </a:lnTo>
                    <a:lnTo>
                      <a:pt x="87" y="425"/>
                    </a:lnTo>
                    <a:lnTo>
                      <a:pt x="88" y="387"/>
                    </a:lnTo>
                    <a:lnTo>
                      <a:pt x="91" y="346"/>
                    </a:lnTo>
                    <a:lnTo>
                      <a:pt x="95" y="308"/>
                    </a:lnTo>
                    <a:lnTo>
                      <a:pt x="101" y="270"/>
                    </a:lnTo>
                    <a:lnTo>
                      <a:pt x="111" y="230"/>
                    </a:lnTo>
                    <a:lnTo>
                      <a:pt x="122" y="193"/>
                    </a:lnTo>
                    <a:lnTo>
                      <a:pt x="134" y="156"/>
                    </a:lnTo>
                    <a:lnTo>
                      <a:pt x="150" y="122"/>
                    </a:lnTo>
                    <a:lnTo>
                      <a:pt x="169" y="85"/>
                    </a:lnTo>
                    <a:lnTo>
                      <a:pt x="190" y="52"/>
                    </a:lnTo>
                    <a:lnTo>
                      <a:pt x="213" y="23"/>
                    </a:lnTo>
                    <a:lnTo>
                      <a:pt x="124" y="0"/>
                    </a:lnTo>
                  </a:path>
                </a:pathLst>
              </a:custGeom>
              <a:solidFill>
                <a:schemeClr val="accent2"/>
              </a:solidFill>
              <a:ln w="12700" cap="rnd">
                <a:solidFill>
                  <a:schemeClr val="bg1"/>
                </a:solidFill>
                <a:round/>
                <a:headEnd type="none" w="sm" len="sm"/>
                <a:tailEnd type="none" w="sm" len="sm"/>
              </a:ln>
            </p:spPr>
            <p:txBody>
              <a:bodyPr/>
              <a:lstStyle/>
              <a:p>
                <a:endParaRPr lang="fr-FR"/>
              </a:p>
            </p:txBody>
          </p:sp>
          <p:sp>
            <p:nvSpPr>
              <p:cNvPr id="3136" name="Freeform 379"/>
              <p:cNvSpPr>
                <a:spLocks/>
              </p:cNvSpPr>
              <p:nvPr/>
            </p:nvSpPr>
            <p:spPr bwMode="auto">
              <a:xfrm>
                <a:off x="1135" y="2544"/>
                <a:ext cx="209" cy="761"/>
              </a:xfrm>
              <a:custGeom>
                <a:avLst/>
                <a:gdLst>
                  <a:gd name="T0" fmla="*/ 95 w 209"/>
                  <a:gd name="T1" fmla="*/ 0 h 761"/>
                  <a:gd name="T2" fmla="*/ 75 w 209"/>
                  <a:gd name="T3" fmla="*/ 31 h 761"/>
                  <a:gd name="T4" fmla="*/ 62 w 209"/>
                  <a:gd name="T5" fmla="*/ 61 h 761"/>
                  <a:gd name="T6" fmla="*/ 48 w 209"/>
                  <a:gd name="T7" fmla="*/ 91 h 761"/>
                  <a:gd name="T8" fmla="*/ 36 w 209"/>
                  <a:gd name="T9" fmla="*/ 125 h 761"/>
                  <a:gd name="T10" fmla="*/ 26 w 209"/>
                  <a:gd name="T11" fmla="*/ 159 h 761"/>
                  <a:gd name="T12" fmla="*/ 17 w 209"/>
                  <a:gd name="T13" fmla="*/ 199 h 761"/>
                  <a:gd name="T14" fmla="*/ 9 w 209"/>
                  <a:gd name="T15" fmla="*/ 232 h 761"/>
                  <a:gd name="T16" fmla="*/ 5 w 209"/>
                  <a:gd name="T17" fmla="*/ 270 h 761"/>
                  <a:gd name="T18" fmla="*/ 1 w 209"/>
                  <a:gd name="T19" fmla="*/ 303 h 761"/>
                  <a:gd name="T20" fmla="*/ 0 w 209"/>
                  <a:gd name="T21" fmla="*/ 344 h 761"/>
                  <a:gd name="T22" fmla="*/ 1 w 209"/>
                  <a:gd name="T23" fmla="*/ 386 h 761"/>
                  <a:gd name="T24" fmla="*/ 3 w 209"/>
                  <a:gd name="T25" fmla="*/ 428 h 761"/>
                  <a:gd name="T26" fmla="*/ 6 w 209"/>
                  <a:gd name="T27" fmla="*/ 462 h 761"/>
                  <a:gd name="T28" fmla="*/ 10 w 209"/>
                  <a:gd name="T29" fmla="*/ 492 h 761"/>
                  <a:gd name="T30" fmla="*/ 19 w 209"/>
                  <a:gd name="T31" fmla="*/ 529 h 761"/>
                  <a:gd name="T32" fmla="*/ 27 w 209"/>
                  <a:gd name="T33" fmla="*/ 563 h 761"/>
                  <a:gd name="T34" fmla="*/ 39 w 209"/>
                  <a:gd name="T35" fmla="*/ 601 h 761"/>
                  <a:gd name="T36" fmla="*/ 53 w 209"/>
                  <a:gd name="T37" fmla="*/ 636 h 761"/>
                  <a:gd name="T38" fmla="*/ 69 w 209"/>
                  <a:gd name="T39" fmla="*/ 670 h 761"/>
                  <a:gd name="T40" fmla="*/ 85 w 209"/>
                  <a:gd name="T41" fmla="*/ 701 h 761"/>
                  <a:gd name="T42" fmla="*/ 105 w 209"/>
                  <a:gd name="T43" fmla="*/ 734 h 761"/>
                  <a:gd name="T44" fmla="*/ 124 w 209"/>
                  <a:gd name="T45" fmla="*/ 760 h 761"/>
                  <a:gd name="T46" fmla="*/ 208 w 209"/>
                  <a:gd name="T47" fmla="*/ 738 h 761"/>
                  <a:gd name="T48" fmla="*/ 196 w 209"/>
                  <a:gd name="T49" fmla="*/ 731 h 761"/>
                  <a:gd name="T50" fmla="*/ 175 w 209"/>
                  <a:gd name="T51" fmla="*/ 700 h 761"/>
                  <a:gd name="T52" fmla="*/ 159 w 209"/>
                  <a:gd name="T53" fmla="*/ 666 h 761"/>
                  <a:gd name="T54" fmla="*/ 139 w 209"/>
                  <a:gd name="T55" fmla="*/ 628 h 761"/>
                  <a:gd name="T56" fmla="*/ 126 w 209"/>
                  <a:gd name="T57" fmla="*/ 593 h 761"/>
                  <a:gd name="T58" fmla="*/ 115 w 209"/>
                  <a:gd name="T59" fmla="*/ 558 h 761"/>
                  <a:gd name="T60" fmla="*/ 105 w 209"/>
                  <a:gd name="T61" fmla="*/ 517 h 761"/>
                  <a:gd name="T62" fmla="*/ 98 w 209"/>
                  <a:gd name="T63" fmla="*/ 480 h 761"/>
                  <a:gd name="T64" fmla="*/ 92 w 209"/>
                  <a:gd name="T65" fmla="*/ 444 h 761"/>
                  <a:gd name="T66" fmla="*/ 90 w 209"/>
                  <a:gd name="T67" fmla="*/ 406 h 761"/>
                  <a:gd name="T68" fmla="*/ 87 w 209"/>
                  <a:gd name="T69" fmla="*/ 377 h 761"/>
                  <a:gd name="T70" fmla="*/ 88 w 209"/>
                  <a:gd name="T71" fmla="*/ 339 h 761"/>
                  <a:gd name="T72" fmla="*/ 91 w 209"/>
                  <a:gd name="T73" fmla="*/ 298 h 761"/>
                  <a:gd name="T74" fmla="*/ 95 w 209"/>
                  <a:gd name="T75" fmla="*/ 260 h 761"/>
                  <a:gd name="T76" fmla="*/ 100 w 209"/>
                  <a:gd name="T77" fmla="*/ 222 h 761"/>
                  <a:gd name="T78" fmla="*/ 111 w 209"/>
                  <a:gd name="T79" fmla="*/ 182 h 761"/>
                  <a:gd name="T80" fmla="*/ 122 w 209"/>
                  <a:gd name="T81" fmla="*/ 145 h 761"/>
                  <a:gd name="T82" fmla="*/ 134 w 209"/>
                  <a:gd name="T83" fmla="*/ 108 h 761"/>
                  <a:gd name="T84" fmla="*/ 150 w 209"/>
                  <a:gd name="T85" fmla="*/ 74 h 761"/>
                  <a:gd name="T86" fmla="*/ 170 w 209"/>
                  <a:gd name="T87" fmla="*/ 36 h 761"/>
                  <a:gd name="T88" fmla="*/ 185 w 209"/>
                  <a:gd name="T89" fmla="*/ 18 h 761"/>
                  <a:gd name="T90" fmla="*/ 95 w 209"/>
                  <a:gd name="T91" fmla="*/ 0 h 76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9"/>
                  <a:gd name="T139" fmla="*/ 0 h 761"/>
                  <a:gd name="T140" fmla="*/ 209 w 209"/>
                  <a:gd name="T141" fmla="*/ 761 h 76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9" h="761">
                    <a:moveTo>
                      <a:pt x="95" y="0"/>
                    </a:moveTo>
                    <a:lnTo>
                      <a:pt x="75" y="31"/>
                    </a:lnTo>
                    <a:lnTo>
                      <a:pt x="62" y="61"/>
                    </a:lnTo>
                    <a:lnTo>
                      <a:pt x="48" y="91"/>
                    </a:lnTo>
                    <a:lnTo>
                      <a:pt x="36" y="125"/>
                    </a:lnTo>
                    <a:lnTo>
                      <a:pt x="26" y="159"/>
                    </a:lnTo>
                    <a:lnTo>
                      <a:pt x="17" y="199"/>
                    </a:lnTo>
                    <a:lnTo>
                      <a:pt x="9" y="232"/>
                    </a:lnTo>
                    <a:lnTo>
                      <a:pt x="5" y="270"/>
                    </a:lnTo>
                    <a:lnTo>
                      <a:pt x="1" y="303"/>
                    </a:lnTo>
                    <a:lnTo>
                      <a:pt x="0" y="344"/>
                    </a:lnTo>
                    <a:lnTo>
                      <a:pt x="1" y="386"/>
                    </a:lnTo>
                    <a:lnTo>
                      <a:pt x="3" y="428"/>
                    </a:lnTo>
                    <a:lnTo>
                      <a:pt x="6" y="462"/>
                    </a:lnTo>
                    <a:lnTo>
                      <a:pt x="10" y="492"/>
                    </a:lnTo>
                    <a:lnTo>
                      <a:pt x="19" y="529"/>
                    </a:lnTo>
                    <a:lnTo>
                      <a:pt x="27" y="563"/>
                    </a:lnTo>
                    <a:lnTo>
                      <a:pt x="39" y="601"/>
                    </a:lnTo>
                    <a:lnTo>
                      <a:pt x="53" y="636"/>
                    </a:lnTo>
                    <a:lnTo>
                      <a:pt x="69" y="670"/>
                    </a:lnTo>
                    <a:lnTo>
                      <a:pt x="85" y="701"/>
                    </a:lnTo>
                    <a:lnTo>
                      <a:pt x="105" y="734"/>
                    </a:lnTo>
                    <a:lnTo>
                      <a:pt x="124" y="760"/>
                    </a:lnTo>
                    <a:lnTo>
                      <a:pt x="208" y="738"/>
                    </a:lnTo>
                    <a:lnTo>
                      <a:pt x="196" y="731"/>
                    </a:lnTo>
                    <a:lnTo>
                      <a:pt x="175" y="700"/>
                    </a:lnTo>
                    <a:lnTo>
                      <a:pt x="159" y="666"/>
                    </a:lnTo>
                    <a:lnTo>
                      <a:pt x="139" y="628"/>
                    </a:lnTo>
                    <a:lnTo>
                      <a:pt x="126" y="593"/>
                    </a:lnTo>
                    <a:lnTo>
                      <a:pt x="115" y="558"/>
                    </a:lnTo>
                    <a:lnTo>
                      <a:pt x="105" y="517"/>
                    </a:lnTo>
                    <a:lnTo>
                      <a:pt x="98" y="480"/>
                    </a:lnTo>
                    <a:lnTo>
                      <a:pt x="92" y="444"/>
                    </a:lnTo>
                    <a:lnTo>
                      <a:pt x="90" y="406"/>
                    </a:lnTo>
                    <a:lnTo>
                      <a:pt x="87" y="377"/>
                    </a:lnTo>
                    <a:lnTo>
                      <a:pt x="88" y="339"/>
                    </a:lnTo>
                    <a:lnTo>
                      <a:pt x="91" y="298"/>
                    </a:lnTo>
                    <a:lnTo>
                      <a:pt x="95" y="260"/>
                    </a:lnTo>
                    <a:lnTo>
                      <a:pt x="100" y="222"/>
                    </a:lnTo>
                    <a:lnTo>
                      <a:pt x="111" y="182"/>
                    </a:lnTo>
                    <a:lnTo>
                      <a:pt x="122" y="145"/>
                    </a:lnTo>
                    <a:lnTo>
                      <a:pt x="134" y="108"/>
                    </a:lnTo>
                    <a:lnTo>
                      <a:pt x="150" y="74"/>
                    </a:lnTo>
                    <a:lnTo>
                      <a:pt x="170" y="36"/>
                    </a:lnTo>
                    <a:lnTo>
                      <a:pt x="185" y="18"/>
                    </a:lnTo>
                    <a:lnTo>
                      <a:pt x="95" y="0"/>
                    </a:lnTo>
                  </a:path>
                </a:pathLst>
              </a:custGeom>
              <a:solidFill>
                <a:schemeClr val="accent2"/>
              </a:solidFill>
              <a:ln w="12700" cap="rnd">
                <a:solidFill>
                  <a:schemeClr val="bg1"/>
                </a:solidFill>
                <a:round/>
                <a:headEnd type="none" w="sm" len="sm"/>
                <a:tailEnd type="none" w="sm" len="sm"/>
              </a:ln>
            </p:spPr>
            <p:txBody>
              <a:bodyPr/>
              <a:lstStyle/>
              <a:p>
                <a:endParaRPr lang="fr-FR"/>
              </a:p>
            </p:txBody>
          </p:sp>
          <p:sp>
            <p:nvSpPr>
              <p:cNvPr id="3137" name="Freeform 380"/>
              <p:cNvSpPr>
                <a:spLocks/>
              </p:cNvSpPr>
              <p:nvPr/>
            </p:nvSpPr>
            <p:spPr bwMode="auto">
              <a:xfrm>
                <a:off x="1359" y="2588"/>
                <a:ext cx="177" cy="668"/>
              </a:xfrm>
              <a:custGeom>
                <a:avLst/>
                <a:gdLst>
                  <a:gd name="T0" fmla="*/ 61 w 177"/>
                  <a:gd name="T1" fmla="*/ 17 h 668"/>
                  <a:gd name="T2" fmla="*/ 48 w 177"/>
                  <a:gd name="T3" fmla="*/ 47 h 668"/>
                  <a:gd name="T4" fmla="*/ 36 w 177"/>
                  <a:gd name="T5" fmla="*/ 81 h 668"/>
                  <a:gd name="T6" fmla="*/ 26 w 177"/>
                  <a:gd name="T7" fmla="*/ 115 h 668"/>
                  <a:gd name="T8" fmla="*/ 16 w 177"/>
                  <a:gd name="T9" fmla="*/ 155 h 668"/>
                  <a:gd name="T10" fmla="*/ 9 w 177"/>
                  <a:gd name="T11" fmla="*/ 188 h 668"/>
                  <a:gd name="T12" fmla="*/ 5 w 177"/>
                  <a:gd name="T13" fmla="*/ 226 h 668"/>
                  <a:gd name="T14" fmla="*/ 1 w 177"/>
                  <a:gd name="T15" fmla="*/ 259 h 668"/>
                  <a:gd name="T16" fmla="*/ 0 w 177"/>
                  <a:gd name="T17" fmla="*/ 300 h 668"/>
                  <a:gd name="T18" fmla="*/ 0 w 177"/>
                  <a:gd name="T19" fmla="*/ 347 h 668"/>
                  <a:gd name="T20" fmla="*/ 3 w 177"/>
                  <a:gd name="T21" fmla="*/ 384 h 668"/>
                  <a:gd name="T22" fmla="*/ 6 w 177"/>
                  <a:gd name="T23" fmla="*/ 417 h 668"/>
                  <a:gd name="T24" fmla="*/ 10 w 177"/>
                  <a:gd name="T25" fmla="*/ 447 h 668"/>
                  <a:gd name="T26" fmla="*/ 19 w 177"/>
                  <a:gd name="T27" fmla="*/ 484 h 668"/>
                  <a:gd name="T28" fmla="*/ 27 w 177"/>
                  <a:gd name="T29" fmla="*/ 518 h 668"/>
                  <a:gd name="T30" fmla="*/ 39 w 177"/>
                  <a:gd name="T31" fmla="*/ 556 h 668"/>
                  <a:gd name="T32" fmla="*/ 53 w 177"/>
                  <a:gd name="T33" fmla="*/ 591 h 668"/>
                  <a:gd name="T34" fmla="*/ 69 w 177"/>
                  <a:gd name="T35" fmla="*/ 625 h 668"/>
                  <a:gd name="T36" fmla="*/ 83 w 177"/>
                  <a:gd name="T37" fmla="*/ 657 h 668"/>
                  <a:gd name="T38" fmla="*/ 92 w 177"/>
                  <a:gd name="T39" fmla="*/ 667 h 668"/>
                  <a:gd name="T40" fmla="*/ 176 w 177"/>
                  <a:gd name="T41" fmla="*/ 647 h 668"/>
                  <a:gd name="T42" fmla="*/ 157 w 177"/>
                  <a:gd name="T43" fmla="*/ 622 h 668"/>
                  <a:gd name="T44" fmla="*/ 138 w 177"/>
                  <a:gd name="T45" fmla="*/ 583 h 668"/>
                  <a:gd name="T46" fmla="*/ 126 w 177"/>
                  <a:gd name="T47" fmla="*/ 548 h 668"/>
                  <a:gd name="T48" fmla="*/ 114 w 177"/>
                  <a:gd name="T49" fmla="*/ 514 h 668"/>
                  <a:gd name="T50" fmla="*/ 105 w 177"/>
                  <a:gd name="T51" fmla="*/ 473 h 668"/>
                  <a:gd name="T52" fmla="*/ 97 w 177"/>
                  <a:gd name="T53" fmla="*/ 436 h 668"/>
                  <a:gd name="T54" fmla="*/ 92 w 177"/>
                  <a:gd name="T55" fmla="*/ 399 h 668"/>
                  <a:gd name="T56" fmla="*/ 89 w 177"/>
                  <a:gd name="T57" fmla="*/ 362 h 668"/>
                  <a:gd name="T58" fmla="*/ 87 w 177"/>
                  <a:gd name="T59" fmla="*/ 333 h 668"/>
                  <a:gd name="T60" fmla="*/ 88 w 177"/>
                  <a:gd name="T61" fmla="*/ 294 h 668"/>
                  <a:gd name="T62" fmla="*/ 89 w 177"/>
                  <a:gd name="T63" fmla="*/ 254 h 668"/>
                  <a:gd name="T64" fmla="*/ 95 w 177"/>
                  <a:gd name="T65" fmla="*/ 216 h 668"/>
                  <a:gd name="T66" fmla="*/ 100 w 177"/>
                  <a:gd name="T67" fmla="*/ 178 h 668"/>
                  <a:gd name="T68" fmla="*/ 110 w 177"/>
                  <a:gd name="T69" fmla="*/ 138 h 668"/>
                  <a:gd name="T70" fmla="*/ 122 w 177"/>
                  <a:gd name="T71" fmla="*/ 101 h 668"/>
                  <a:gd name="T72" fmla="*/ 134 w 177"/>
                  <a:gd name="T73" fmla="*/ 64 h 668"/>
                  <a:gd name="T74" fmla="*/ 149 w 177"/>
                  <a:gd name="T75" fmla="*/ 30 h 668"/>
                  <a:gd name="T76" fmla="*/ 155 w 177"/>
                  <a:gd name="T77" fmla="*/ 21 h 668"/>
                  <a:gd name="T78" fmla="*/ 70 w 177"/>
                  <a:gd name="T79" fmla="*/ 0 h 668"/>
                  <a:gd name="T80" fmla="*/ 61 w 177"/>
                  <a:gd name="T81" fmla="*/ 17 h 6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668"/>
                  <a:gd name="T125" fmla="*/ 177 w 177"/>
                  <a:gd name="T126" fmla="*/ 668 h 6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668">
                    <a:moveTo>
                      <a:pt x="61" y="17"/>
                    </a:moveTo>
                    <a:lnTo>
                      <a:pt x="48" y="47"/>
                    </a:lnTo>
                    <a:lnTo>
                      <a:pt x="36" y="81"/>
                    </a:lnTo>
                    <a:lnTo>
                      <a:pt x="26" y="115"/>
                    </a:lnTo>
                    <a:lnTo>
                      <a:pt x="16" y="155"/>
                    </a:lnTo>
                    <a:lnTo>
                      <a:pt x="9" y="188"/>
                    </a:lnTo>
                    <a:lnTo>
                      <a:pt x="5" y="226"/>
                    </a:lnTo>
                    <a:lnTo>
                      <a:pt x="1" y="259"/>
                    </a:lnTo>
                    <a:lnTo>
                      <a:pt x="0" y="300"/>
                    </a:lnTo>
                    <a:lnTo>
                      <a:pt x="0" y="347"/>
                    </a:lnTo>
                    <a:lnTo>
                      <a:pt x="3" y="384"/>
                    </a:lnTo>
                    <a:lnTo>
                      <a:pt x="6" y="417"/>
                    </a:lnTo>
                    <a:lnTo>
                      <a:pt x="10" y="447"/>
                    </a:lnTo>
                    <a:lnTo>
                      <a:pt x="19" y="484"/>
                    </a:lnTo>
                    <a:lnTo>
                      <a:pt x="27" y="518"/>
                    </a:lnTo>
                    <a:lnTo>
                      <a:pt x="39" y="556"/>
                    </a:lnTo>
                    <a:lnTo>
                      <a:pt x="53" y="591"/>
                    </a:lnTo>
                    <a:lnTo>
                      <a:pt x="69" y="625"/>
                    </a:lnTo>
                    <a:lnTo>
                      <a:pt x="83" y="657"/>
                    </a:lnTo>
                    <a:lnTo>
                      <a:pt x="92" y="667"/>
                    </a:lnTo>
                    <a:lnTo>
                      <a:pt x="176" y="647"/>
                    </a:lnTo>
                    <a:lnTo>
                      <a:pt x="157" y="622"/>
                    </a:lnTo>
                    <a:lnTo>
                      <a:pt x="138" y="583"/>
                    </a:lnTo>
                    <a:lnTo>
                      <a:pt x="126" y="548"/>
                    </a:lnTo>
                    <a:lnTo>
                      <a:pt x="114" y="514"/>
                    </a:lnTo>
                    <a:lnTo>
                      <a:pt x="105" y="473"/>
                    </a:lnTo>
                    <a:lnTo>
                      <a:pt x="97" y="436"/>
                    </a:lnTo>
                    <a:lnTo>
                      <a:pt x="92" y="399"/>
                    </a:lnTo>
                    <a:lnTo>
                      <a:pt x="89" y="362"/>
                    </a:lnTo>
                    <a:lnTo>
                      <a:pt x="87" y="333"/>
                    </a:lnTo>
                    <a:lnTo>
                      <a:pt x="88" y="294"/>
                    </a:lnTo>
                    <a:lnTo>
                      <a:pt x="89" y="254"/>
                    </a:lnTo>
                    <a:lnTo>
                      <a:pt x="95" y="216"/>
                    </a:lnTo>
                    <a:lnTo>
                      <a:pt x="100" y="178"/>
                    </a:lnTo>
                    <a:lnTo>
                      <a:pt x="110" y="138"/>
                    </a:lnTo>
                    <a:lnTo>
                      <a:pt x="122" y="101"/>
                    </a:lnTo>
                    <a:lnTo>
                      <a:pt x="134" y="64"/>
                    </a:lnTo>
                    <a:lnTo>
                      <a:pt x="149" y="30"/>
                    </a:lnTo>
                    <a:lnTo>
                      <a:pt x="155" y="21"/>
                    </a:lnTo>
                    <a:lnTo>
                      <a:pt x="70" y="0"/>
                    </a:lnTo>
                    <a:lnTo>
                      <a:pt x="61" y="17"/>
                    </a:lnTo>
                  </a:path>
                </a:pathLst>
              </a:custGeom>
              <a:solidFill>
                <a:schemeClr val="accent2"/>
              </a:solidFill>
              <a:ln w="12700" cap="rnd">
                <a:solidFill>
                  <a:schemeClr val="bg1"/>
                </a:solidFill>
                <a:round/>
                <a:headEnd type="none" w="sm" len="sm"/>
                <a:tailEnd type="none" w="sm" len="sm"/>
              </a:ln>
            </p:spPr>
            <p:txBody>
              <a:bodyPr/>
              <a:lstStyle/>
              <a:p>
                <a:endParaRPr lang="fr-FR"/>
              </a:p>
            </p:txBody>
          </p:sp>
          <p:sp>
            <p:nvSpPr>
              <p:cNvPr id="3138" name="Freeform 381"/>
              <p:cNvSpPr>
                <a:spLocks/>
              </p:cNvSpPr>
              <p:nvPr/>
            </p:nvSpPr>
            <p:spPr bwMode="auto">
              <a:xfrm>
                <a:off x="1558" y="2634"/>
                <a:ext cx="157" cy="578"/>
              </a:xfrm>
              <a:custGeom>
                <a:avLst/>
                <a:gdLst>
                  <a:gd name="T0" fmla="*/ 48 w 157"/>
                  <a:gd name="T1" fmla="*/ 0 h 578"/>
                  <a:gd name="T2" fmla="*/ 38 w 157"/>
                  <a:gd name="T3" fmla="*/ 33 h 578"/>
                  <a:gd name="T4" fmla="*/ 26 w 157"/>
                  <a:gd name="T5" fmla="*/ 67 h 578"/>
                  <a:gd name="T6" fmla="*/ 17 w 157"/>
                  <a:gd name="T7" fmla="*/ 107 h 578"/>
                  <a:gd name="T8" fmla="*/ 10 w 157"/>
                  <a:gd name="T9" fmla="*/ 139 h 578"/>
                  <a:gd name="T10" fmla="*/ 6 w 157"/>
                  <a:gd name="T11" fmla="*/ 177 h 578"/>
                  <a:gd name="T12" fmla="*/ 2 w 157"/>
                  <a:gd name="T13" fmla="*/ 210 h 578"/>
                  <a:gd name="T14" fmla="*/ 0 w 157"/>
                  <a:gd name="T15" fmla="*/ 252 h 578"/>
                  <a:gd name="T16" fmla="*/ 1 w 157"/>
                  <a:gd name="T17" fmla="*/ 293 h 578"/>
                  <a:gd name="T18" fmla="*/ 3 w 157"/>
                  <a:gd name="T19" fmla="*/ 336 h 578"/>
                  <a:gd name="T20" fmla="*/ 6 w 157"/>
                  <a:gd name="T21" fmla="*/ 369 h 578"/>
                  <a:gd name="T22" fmla="*/ 11 w 157"/>
                  <a:gd name="T23" fmla="*/ 399 h 578"/>
                  <a:gd name="T24" fmla="*/ 19 w 157"/>
                  <a:gd name="T25" fmla="*/ 435 h 578"/>
                  <a:gd name="T26" fmla="*/ 28 w 157"/>
                  <a:gd name="T27" fmla="*/ 470 h 578"/>
                  <a:gd name="T28" fmla="*/ 40 w 157"/>
                  <a:gd name="T29" fmla="*/ 508 h 578"/>
                  <a:gd name="T30" fmla="*/ 55 w 157"/>
                  <a:gd name="T31" fmla="*/ 543 h 578"/>
                  <a:gd name="T32" fmla="*/ 70 w 157"/>
                  <a:gd name="T33" fmla="*/ 577 h 578"/>
                  <a:gd name="T34" fmla="*/ 156 w 157"/>
                  <a:gd name="T35" fmla="*/ 557 h 578"/>
                  <a:gd name="T36" fmla="*/ 140 w 157"/>
                  <a:gd name="T37" fmla="*/ 535 h 578"/>
                  <a:gd name="T38" fmla="*/ 127 w 157"/>
                  <a:gd name="T39" fmla="*/ 499 h 578"/>
                  <a:gd name="T40" fmla="*/ 116 w 157"/>
                  <a:gd name="T41" fmla="*/ 465 h 578"/>
                  <a:gd name="T42" fmla="*/ 107 w 157"/>
                  <a:gd name="T43" fmla="*/ 424 h 578"/>
                  <a:gd name="T44" fmla="*/ 99 w 157"/>
                  <a:gd name="T45" fmla="*/ 387 h 578"/>
                  <a:gd name="T46" fmla="*/ 94 w 157"/>
                  <a:gd name="T47" fmla="*/ 351 h 578"/>
                  <a:gd name="T48" fmla="*/ 91 w 157"/>
                  <a:gd name="T49" fmla="*/ 314 h 578"/>
                  <a:gd name="T50" fmla="*/ 87 w 157"/>
                  <a:gd name="T51" fmla="*/ 285 h 578"/>
                  <a:gd name="T52" fmla="*/ 90 w 157"/>
                  <a:gd name="T53" fmla="*/ 246 h 578"/>
                  <a:gd name="T54" fmla="*/ 91 w 157"/>
                  <a:gd name="T55" fmla="*/ 205 h 578"/>
                  <a:gd name="T56" fmla="*/ 97 w 157"/>
                  <a:gd name="T57" fmla="*/ 168 h 578"/>
                  <a:gd name="T58" fmla="*/ 102 w 157"/>
                  <a:gd name="T59" fmla="*/ 129 h 578"/>
                  <a:gd name="T60" fmla="*/ 112 w 157"/>
                  <a:gd name="T61" fmla="*/ 90 h 578"/>
                  <a:gd name="T62" fmla="*/ 123 w 157"/>
                  <a:gd name="T63" fmla="*/ 53 h 578"/>
                  <a:gd name="T64" fmla="*/ 137 w 157"/>
                  <a:gd name="T65" fmla="*/ 19 h 578"/>
                  <a:gd name="T66" fmla="*/ 48 w 157"/>
                  <a:gd name="T67" fmla="*/ 0 h 57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7"/>
                  <a:gd name="T103" fmla="*/ 0 h 578"/>
                  <a:gd name="T104" fmla="*/ 157 w 157"/>
                  <a:gd name="T105" fmla="*/ 578 h 57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7" h="578">
                    <a:moveTo>
                      <a:pt x="48" y="0"/>
                    </a:moveTo>
                    <a:lnTo>
                      <a:pt x="38" y="33"/>
                    </a:lnTo>
                    <a:lnTo>
                      <a:pt x="26" y="67"/>
                    </a:lnTo>
                    <a:lnTo>
                      <a:pt x="17" y="107"/>
                    </a:lnTo>
                    <a:lnTo>
                      <a:pt x="10" y="139"/>
                    </a:lnTo>
                    <a:lnTo>
                      <a:pt x="6" y="177"/>
                    </a:lnTo>
                    <a:lnTo>
                      <a:pt x="2" y="210"/>
                    </a:lnTo>
                    <a:lnTo>
                      <a:pt x="0" y="252"/>
                    </a:lnTo>
                    <a:lnTo>
                      <a:pt x="1" y="293"/>
                    </a:lnTo>
                    <a:lnTo>
                      <a:pt x="3" y="336"/>
                    </a:lnTo>
                    <a:lnTo>
                      <a:pt x="6" y="369"/>
                    </a:lnTo>
                    <a:lnTo>
                      <a:pt x="11" y="399"/>
                    </a:lnTo>
                    <a:lnTo>
                      <a:pt x="19" y="435"/>
                    </a:lnTo>
                    <a:lnTo>
                      <a:pt x="28" y="470"/>
                    </a:lnTo>
                    <a:lnTo>
                      <a:pt x="40" y="508"/>
                    </a:lnTo>
                    <a:lnTo>
                      <a:pt x="55" y="543"/>
                    </a:lnTo>
                    <a:lnTo>
                      <a:pt x="70" y="577"/>
                    </a:lnTo>
                    <a:lnTo>
                      <a:pt x="156" y="557"/>
                    </a:lnTo>
                    <a:lnTo>
                      <a:pt x="140" y="535"/>
                    </a:lnTo>
                    <a:lnTo>
                      <a:pt x="127" y="499"/>
                    </a:lnTo>
                    <a:lnTo>
                      <a:pt x="116" y="465"/>
                    </a:lnTo>
                    <a:lnTo>
                      <a:pt x="107" y="424"/>
                    </a:lnTo>
                    <a:lnTo>
                      <a:pt x="99" y="387"/>
                    </a:lnTo>
                    <a:lnTo>
                      <a:pt x="94" y="351"/>
                    </a:lnTo>
                    <a:lnTo>
                      <a:pt x="91" y="314"/>
                    </a:lnTo>
                    <a:lnTo>
                      <a:pt x="87" y="285"/>
                    </a:lnTo>
                    <a:lnTo>
                      <a:pt x="90" y="246"/>
                    </a:lnTo>
                    <a:lnTo>
                      <a:pt x="91" y="205"/>
                    </a:lnTo>
                    <a:lnTo>
                      <a:pt x="97" y="168"/>
                    </a:lnTo>
                    <a:lnTo>
                      <a:pt x="102" y="129"/>
                    </a:lnTo>
                    <a:lnTo>
                      <a:pt x="112" y="90"/>
                    </a:lnTo>
                    <a:lnTo>
                      <a:pt x="123" y="53"/>
                    </a:lnTo>
                    <a:lnTo>
                      <a:pt x="137" y="19"/>
                    </a:lnTo>
                    <a:lnTo>
                      <a:pt x="48" y="0"/>
                    </a:lnTo>
                  </a:path>
                </a:pathLst>
              </a:custGeom>
              <a:solidFill>
                <a:schemeClr val="accent2"/>
              </a:solidFill>
              <a:ln w="12700" cap="rnd">
                <a:solidFill>
                  <a:schemeClr val="bg1"/>
                </a:solidFill>
                <a:round/>
                <a:headEnd type="none" w="sm" len="sm"/>
                <a:tailEnd type="none" w="sm" len="sm"/>
              </a:ln>
            </p:spPr>
            <p:txBody>
              <a:bodyPr/>
              <a:lstStyle/>
              <a:p>
                <a:endParaRPr lang="fr-FR"/>
              </a:p>
            </p:txBody>
          </p:sp>
          <p:sp>
            <p:nvSpPr>
              <p:cNvPr id="3139" name="Freeform 382"/>
              <p:cNvSpPr>
                <a:spLocks/>
              </p:cNvSpPr>
              <p:nvPr/>
            </p:nvSpPr>
            <p:spPr bwMode="auto">
              <a:xfrm>
                <a:off x="1759" y="2678"/>
                <a:ext cx="133" cy="491"/>
              </a:xfrm>
              <a:custGeom>
                <a:avLst/>
                <a:gdLst>
                  <a:gd name="T0" fmla="*/ 39 w 133"/>
                  <a:gd name="T1" fmla="*/ 0 h 491"/>
                  <a:gd name="T2" fmla="*/ 26 w 133"/>
                  <a:gd name="T3" fmla="*/ 25 h 491"/>
                  <a:gd name="T4" fmla="*/ 16 w 133"/>
                  <a:gd name="T5" fmla="*/ 65 h 491"/>
                  <a:gd name="T6" fmla="*/ 9 w 133"/>
                  <a:gd name="T7" fmla="*/ 98 h 491"/>
                  <a:gd name="T8" fmla="*/ 6 w 133"/>
                  <a:gd name="T9" fmla="*/ 136 h 491"/>
                  <a:gd name="T10" fmla="*/ 2 w 133"/>
                  <a:gd name="T11" fmla="*/ 169 h 491"/>
                  <a:gd name="T12" fmla="*/ 0 w 133"/>
                  <a:gd name="T13" fmla="*/ 210 h 491"/>
                  <a:gd name="T14" fmla="*/ 1 w 133"/>
                  <a:gd name="T15" fmla="*/ 252 h 491"/>
                  <a:gd name="T16" fmla="*/ 3 w 133"/>
                  <a:gd name="T17" fmla="*/ 295 h 491"/>
                  <a:gd name="T18" fmla="*/ 6 w 133"/>
                  <a:gd name="T19" fmla="*/ 328 h 491"/>
                  <a:gd name="T20" fmla="*/ 11 w 133"/>
                  <a:gd name="T21" fmla="*/ 358 h 491"/>
                  <a:gd name="T22" fmla="*/ 19 w 133"/>
                  <a:gd name="T23" fmla="*/ 395 h 491"/>
                  <a:gd name="T24" fmla="*/ 28 w 133"/>
                  <a:gd name="T25" fmla="*/ 429 h 491"/>
                  <a:gd name="T26" fmla="*/ 40 w 133"/>
                  <a:gd name="T27" fmla="*/ 467 h 491"/>
                  <a:gd name="T28" fmla="*/ 45 w 133"/>
                  <a:gd name="T29" fmla="*/ 490 h 491"/>
                  <a:gd name="T30" fmla="*/ 132 w 133"/>
                  <a:gd name="T31" fmla="*/ 470 h 491"/>
                  <a:gd name="T32" fmla="*/ 126 w 133"/>
                  <a:gd name="T33" fmla="*/ 459 h 491"/>
                  <a:gd name="T34" fmla="*/ 116 w 133"/>
                  <a:gd name="T35" fmla="*/ 424 h 491"/>
                  <a:gd name="T36" fmla="*/ 105 w 133"/>
                  <a:gd name="T37" fmla="*/ 384 h 491"/>
                  <a:gd name="T38" fmla="*/ 99 w 133"/>
                  <a:gd name="T39" fmla="*/ 347 h 491"/>
                  <a:gd name="T40" fmla="*/ 92 w 133"/>
                  <a:gd name="T41" fmla="*/ 310 h 491"/>
                  <a:gd name="T42" fmla="*/ 90 w 133"/>
                  <a:gd name="T43" fmla="*/ 273 h 491"/>
                  <a:gd name="T44" fmla="*/ 87 w 133"/>
                  <a:gd name="T45" fmla="*/ 244 h 491"/>
                  <a:gd name="T46" fmla="*/ 90 w 133"/>
                  <a:gd name="T47" fmla="*/ 205 h 491"/>
                  <a:gd name="T48" fmla="*/ 91 w 133"/>
                  <a:gd name="T49" fmla="*/ 164 h 491"/>
                  <a:gd name="T50" fmla="*/ 96 w 133"/>
                  <a:gd name="T51" fmla="*/ 126 h 491"/>
                  <a:gd name="T52" fmla="*/ 101 w 133"/>
                  <a:gd name="T53" fmla="*/ 88 h 491"/>
                  <a:gd name="T54" fmla="*/ 112 w 133"/>
                  <a:gd name="T55" fmla="*/ 48 h 491"/>
                  <a:gd name="T56" fmla="*/ 128 w 133"/>
                  <a:gd name="T57" fmla="*/ 17 h 491"/>
                  <a:gd name="T58" fmla="*/ 39 w 133"/>
                  <a:gd name="T59" fmla="*/ 0 h 49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3"/>
                  <a:gd name="T91" fmla="*/ 0 h 491"/>
                  <a:gd name="T92" fmla="*/ 133 w 133"/>
                  <a:gd name="T93" fmla="*/ 491 h 49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3" h="491">
                    <a:moveTo>
                      <a:pt x="39" y="0"/>
                    </a:moveTo>
                    <a:lnTo>
                      <a:pt x="26" y="25"/>
                    </a:lnTo>
                    <a:lnTo>
                      <a:pt x="16" y="65"/>
                    </a:lnTo>
                    <a:lnTo>
                      <a:pt x="9" y="98"/>
                    </a:lnTo>
                    <a:lnTo>
                      <a:pt x="6" y="136"/>
                    </a:lnTo>
                    <a:lnTo>
                      <a:pt x="2" y="169"/>
                    </a:lnTo>
                    <a:lnTo>
                      <a:pt x="0" y="210"/>
                    </a:lnTo>
                    <a:lnTo>
                      <a:pt x="1" y="252"/>
                    </a:lnTo>
                    <a:lnTo>
                      <a:pt x="3" y="295"/>
                    </a:lnTo>
                    <a:lnTo>
                      <a:pt x="6" y="328"/>
                    </a:lnTo>
                    <a:lnTo>
                      <a:pt x="11" y="358"/>
                    </a:lnTo>
                    <a:lnTo>
                      <a:pt x="19" y="395"/>
                    </a:lnTo>
                    <a:lnTo>
                      <a:pt x="28" y="429"/>
                    </a:lnTo>
                    <a:lnTo>
                      <a:pt x="40" y="467"/>
                    </a:lnTo>
                    <a:lnTo>
                      <a:pt x="45" y="490"/>
                    </a:lnTo>
                    <a:lnTo>
                      <a:pt x="132" y="470"/>
                    </a:lnTo>
                    <a:lnTo>
                      <a:pt x="126" y="459"/>
                    </a:lnTo>
                    <a:lnTo>
                      <a:pt x="116" y="424"/>
                    </a:lnTo>
                    <a:lnTo>
                      <a:pt x="105" y="384"/>
                    </a:lnTo>
                    <a:lnTo>
                      <a:pt x="99" y="347"/>
                    </a:lnTo>
                    <a:lnTo>
                      <a:pt x="92" y="310"/>
                    </a:lnTo>
                    <a:lnTo>
                      <a:pt x="90" y="273"/>
                    </a:lnTo>
                    <a:lnTo>
                      <a:pt x="87" y="244"/>
                    </a:lnTo>
                    <a:lnTo>
                      <a:pt x="90" y="205"/>
                    </a:lnTo>
                    <a:lnTo>
                      <a:pt x="91" y="164"/>
                    </a:lnTo>
                    <a:lnTo>
                      <a:pt x="96" y="126"/>
                    </a:lnTo>
                    <a:lnTo>
                      <a:pt x="101" y="88"/>
                    </a:lnTo>
                    <a:lnTo>
                      <a:pt x="112" y="48"/>
                    </a:lnTo>
                    <a:lnTo>
                      <a:pt x="128" y="17"/>
                    </a:lnTo>
                    <a:lnTo>
                      <a:pt x="39" y="0"/>
                    </a:lnTo>
                  </a:path>
                </a:pathLst>
              </a:custGeom>
              <a:solidFill>
                <a:schemeClr val="accent2"/>
              </a:solidFill>
              <a:ln w="12700" cap="rnd">
                <a:solidFill>
                  <a:schemeClr val="bg1"/>
                </a:solidFill>
                <a:round/>
                <a:headEnd type="none" w="sm" len="sm"/>
                <a:tailEnd type="none" w="sm" len="sm"/>
              </a:ln>
            </p:spPr>
            <p:txBody>
              <a:bodyPr/>
              <a:lstStyle/>
              <a:p>
                <a:endParaRPr lang="fr-FR"/>
              </a:p>
            </p:txBody>
          </p:sp>
          <p:sp>
            <p:nvSpPr>
              <p:cNvPr id="3140" name="Freeform 383"/>
              <p:cNvSpPr>
                <a:spLocks/>
              </p:cNvSpPr>
              <p:nvPr/>
            </p:nvSpPr>
            <p:spPr bwMode="auto">
              <a:xfrm>
                <a:off x="1938" y="2711"/>
                <a:ext cx="128" cy="418"/>
              </a:xfrm>
              <a:custGeom>
                <a:avLst/>
                <a:gdLst>
                  <a:gd name="T0" fmla="*/ 22 w 128"/>
                  <a:gd name="T1" fmla="*/ 0 h 418"/>
                  <a:gd name="T2" fmla="*/ 14 w 128"/>
                  <a:gd name="T3" fmla="*/ 23 h 418"/>
                  <a:gd name="T4" fmla="*/ 9 w 128"/>
                  <a:gd name="T5" fmla="*/ 51 h 418"/>
                  <a:gd name="T6" fmla="*/ 2 w 128"/>
                  <a:gd name="T7" fmla="*/ 91 h 418"/>
                  <a:gd name="T8" fmla="*/ 1 w 128"/>
                  <a:gd name="T9" fmla="*/ 121 h 418"/>
                  <a:gd name="T10" fmla="*/ 0 w 128"/>
                  <a:gd name="T11" fmla="*/ 163 h 418"/>
                  <a:gd name="T12" fmla="*/ 1 w 128"/>
                  <a:gd name="T13" fmla="*/ 205 h 418"/>
                  <a:gd name="T14" fmla="*/ 3 w 128"/>
                  <a:gd name="T15" fmla="*/ 247 h 418"/>
                  <a:gd name="T16" fmla="*/ 6 w 128"/>
                  <a:gd name="T17" fmla="*/ 281 h 418"/>
                  <a:gd name="T18" fmla="*/ 10 w 128"/>
                  <a:gd name="T19" fmla="*/ 310 h 418"/>
                  <a:gd name="T20" fmla="*/ 19 w 128"/>
                  <a:gd name="T21" fmla="*/ 347 h 418"/>
                  <a:gd name="T22" fmla="*/ 27 w 128"/>
                  <a:gd name="T23" fmla="*/ 381 h 418"/>
                  <a:gd name="T24" fmla="*/ 40 w 128"/>
                  <a:gd name="T25" fmla="*/ 417 h 418"/>
                  <a:gd name="T26" fmla="*/ 127 w 128"/>
                  <a:gd name="T27" fmla="*/ 395 h 418"/>
                  <a:gd name="T28" fmla="*/ 115 w 128"/>
                  <a:gd name="T29" fmla="*/ 376 h 418"/>
                  <a:gd name="T30" fmla="*/ 106 w 128"/>
                  <a:gd name="T31" fmla="*/ 336 h 418"/>
                  <a:gd name="T32" fmla="*/ 98 w 128"/>
                  <a:gd name="T33" fmla="*/ 299 h 418"/>
                  <a:gd name="T34" fmla="*/ 92 w 128"/>
                  <a:gd name="T35" fmla="*/ 263 h 418"/>
                  <a:gd name="T36" fmla="*/ 90 w 128"/>
                  <a:gd name="T37" fmla="*/ 226 h 418"/>
                  <a:gd name="T38" fmla="*/ 87 w 128"/>
                  <a:gd name="T39" fmla="*/ 196 h 418"/>
                  <a:gd name="T40" fmla="*/ 89 w 128"/>
                  <a:gd name="T41" fmla="*/ 158 h 418"/>
                  <a:gd name="T42" fmla="*/ 89 w 128"/>
                  <a:gd name="T43" fmla="*/ 117 h 418"/>
                  <a:gd name="T44" fmla="*/ 91 w 128"/>
                  <a:gd name="T45" fmla="*/ 78 h 418"/>
                  <a:gd name="T46" fmla="*/ 102 w 128"/>
                  <a:gd name="T47" fmla="*/ 41 h 418"/>
                  <a:gd name="T48" fmla="*/ 111 w 128"/>
                  <a:gd name="T49" fmla="*/ 21 h 418"/>
                  <a:gd name="T50" fmla="*/ 22 w 128"/>
                  <a:gd name="T51" fmla="*/ 0 h 4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8"/>
                  <a:gd name="T79" fmla="*/ 0 h 418"/>
                  <a:gd name="T80" fmla="*/ 128 w 128"/>
                  <a:gd name="T81" fmla="*/ 418 h 4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8" h="418">
                    <a:moveTo>
                      <a:pt x="22" y="0"/>
                    </a:moveTo>
                    <a:lnTo>
                      <a:pt x="14" y="23"/>
                    </a:lnTo>
                    <a:lnTo>
                      <a:pt x="9" y="51"/>
                    </a:lnTo>
                    <a:lnTo>
                      <a:pt x="2" y="91"/>
                    </a:lnTo>
                    <a:lnTo>
                      <a:pt x="1" y="121"/>
                    </a:lnTo>
                    <a:lnTo>
                      <a:pt x="0" y="163"/>
                    </a:lnTo>
                    <a:lnTo>
                      <a:pt x="1" y="205"/>
                    </a:lnTo>
                    <a:lnTo>
                      <a:pt x="3" y="247"/>
                    </a:lnTo>
                    <a:lnTo>
                      <a:pt x="6" y="281"/>
                    </a:lnTo>
                    <a:lnTo>
                      <a:pt x="10" y="310"/>
                    </a:lnTo>
                    <a:lnTo>
                      <a:pt x="19" y="347"/>
                    </a:lnTo>
                    <a:lnTo>
                      <a:pt x="27" y="381"/>
                    </a:lnTo>
                    <a:lnTo>
                      <a:pt x="40" y="417"/>
                    </a:lnTo>
                    <a:lnTo>
                      <a:pt x="127" y="395"/>
                    </a:lnTo>
                    <a:lnTo>
                      <a:pt x="115" y="376"/>
                    </a:lnTo>
                    <a:lnTo>
                      <a:pt x="106" y="336"/>
                    </a:lnTo>
                    <a:lnTo>
                      <a:pt x="98" y="299"/>
                    </a:lnTo>
                    <a:lnTo>
                      <a:pt x="92" y="263"/>
                    </a:lnTo>
                    <a:lnTo>
                      <a:pt x="90" y="226"/>
                    </a:lnTo>
                    <a:lnTo>
                      <a:pt x="87" y="196"/>
                    </a:lnTo>
                    <a:lnTo>
                      <a:pt x="89" y="158"/>
                    </a:lnTo>
                    <a:lnTo>
                      <a:pt x="89" y="117"/>
                    </a:lnTo>
                    <a:lnTo>
                      <a:pt x="91" y="78"/>
                    </a:lnTo>
                    <a:lnTo>
                      <a:pt x="102" y="41"/>
                    </a:lnTo>
                    <a:lnTo>
                      <a:pt x="111" y="21"/>
                    </a:lnTo>
                    <a:lnTo>
                      <a:pt x="22" y="0"/>
                    </a:lnTo>
                  </a:path>
                </a:pathLst>
              </a:custGeom>
              <a:solidFill>
                <a:schemeClr val="accent2"/>
              </a:solidFill>
              <a:ln w="12700" cap="rnd">
                <a:solidFill>
                  <a:schemeClr val="bg1"/>
                </a:solidFill>
                <a:round/>
                <a:headEnd type="none" w="sm" len="sm"/>
                <a:tailEnd type="none" w="sm" len="sm"/>
              </a:ln>
            </p:spPr>
            <p:txBody>
              <a:bodyPr/>
              <a:lstStyle/>
              <a:p>
                <a:endParaRPr lang="fr-FR"/>
              </a:p>
            </p:txBody>
          </p:sp>
          <p:sp>
            <p:nvSpPr>
              <p:cNvPr id="3141" name="Freeform 384"/>
              <p:cNvSpPr>
                <a:spLocks/>
              </p:cNvSpPr>
              <p:nvPr/>
            </p:nvSpPr>
            <p:spPr bwMode="auto">
              <a:xfrm>
                <a:off x="2133" y="2758"/>
                <a:ext cx="108" cy="328"/>
              </a:xfrm>
              <a:custGeom>
                <a:avLst/>
                <a:gdLst>
                  <a:gd name="T0" fmla="*/ 16 w 108"/>
                  <a:gd name="T1" fmla="*/ 0 h 328"/>
                  <a:gd name="T2" fmla="*/ 9 w 108"/>
                  <a:gd name="T3" fmla="*/ 28 h 328"/>
                  <a:gd name="T4" fmla="*/ 6 w 108"/>
                  <a:gd name="T5" fmla="*/ 59 h 328"/>
                  <a:gd name="T6" fmla="*/ 2 w 108"/>
                  <a:gd name="T7" fmla="*/ 91 h 328"/>
                  <a:gd name="T8" fmla="*/ 0 w 108"/>
                  <a:gd name="T9" fmla="*/ 133 h 328"/>
                  <a:gd name="T10" fmla="*/ 1 w 108"/>
                  <a:gd name="T11" fmla="*/ 174 h 328"/>
                  <a:gd name="T12" fmla="*/ 3 w 108"/>
                  <a:gd name="T13" fmla="*/ 217 h 328"/>
                  <a:gd name="T14" fmla="*/ 6 w 108"/>
                  <a:gd name="T15" fmla="*/ 251 h 328"/>
                  <a:gd name="T16" fmla="*/ 11 w 108"/>
                  <a:gd name="T17" fmla="*/ 281 h 328"/>
                  <a:gd name="T18" fmla="*/ 13 w 108"/>
                  <a:gd name="T19" fmla="*/ 310 h 328"/>
                  <a:gd name="T20" fmla="*/ 15 w 108"/>
                  <a:gd name="T21" fmla="*/ 327 h 328"/>
                  <a:gd name="T22" fmla="*/ 107 w 108"/>
                  <a:gd name="T23" fmla="*/ 303 h 328"/>
                  <a:gd name="T24" fmla="*/ 99 w 108"/>
                  <a:gd name="T25" fmla="*/ 269 h 328"/>
                  <a:gd name="T26" fmla="*/ 93 w 108"/>
                  <a:gd name="T27" fmla="*/ 233 h 328"/>
                  <a:gd name="T28" fmla="*/ 90 w 108"/>
                  <a:gd name="T29" fmla="*/ 196 h 328"/>
                  <a:gd name="T30" fmla="*/ 87 w 108"/>
                  <a:gd name="T31" fmla="*/ 166 h 328"/>
                  <a:gd name="T32" fmla="*/ 87 w 108"/>
                  <a:gd name="T33" fmla="*/ 123 h 328"/>
                  <a:gd name="T34" fmla="*/ 90 w 108"/>
                  <a:gd name="T35" fmla="*/ 86 h 328"/>
                  <a:gd name="T36" fmla="*/ 96 w 108"/>
                  <a:gd name="T37" fmla="*/ 49 h 328"/>
                  <a:gd name="T38" fmla="*/ 103 w 108"/>
                  <a:gd name="T39" fmla="*/ 19 h 328"/>
                  <a:gd name="T40" fmla="*/ 16 w 108"/>
                  <a:gd name="T41" fmla="*/ 0 h 3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8"/>
                  <a:gd name="T64" fmla="*/ 0 h 328"/>
                  <a:gd name="T65" fmla="*/ 108 w 108"/>
                  <a:gd name="T66" fmla="*/ 328 h 3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8" h="328">
                    <a:moveTo>
                      <a:pt x="16" y="0"/>
                    </a:moveTo>
                    <a:lnTo>
                      <a:pt x="9" y="28"/>
                    </a:lnTo>
                    <a:lnTo>
                      <a:pt x="6" y="59"/>
                    </a:lnTo>
                    <a:lnTo>
                      <a:pt x="2" y="91"/>
                    </a:lnTo>
                    <a:lnTo>
                      <a:pt x="0" y="133"/>
                    </a:lnTo>
                    <a:lnTo>
                      <a:pt x="1" y="174"/>
                    </a:lnTo>
                    <a:lnTo>
                      <a:pt x="3" y="217"/>
                    </a:lnTo>
                    <a:lnTo>
                      <a:pt x="6" y="251"/>
                    </a:lnTo>
                    <a:lnTo>
                      <a:pt x="11" y="281"/>
                    </a:lnTo>
                    <a:lnTo>
                      <a:pt x="13" y="310"/>
                    </a:lnTo>
                    <a:lnTo>
                      <a:pt x="15" y="327"/>
                    </a:lnTo>
                    <a:lnTo>
                      <a:pt x="107" y="303"/>
                    </a:lnTo>
                    <a:lnTo>
                      <a:pt x="99" y="269"/>
                    </a:lnTo>
                    <a:lnTo>
                      <a:pt x="93" y="233"/>
                    </a:lnTo>
                    <a:lnTo>
                      <a:pt x="90" y="196"/>
                    </a:lnTo>
                    <a:lnTo>
                      <a:pt x="87" y="166"/>
                    </a:lnTo>
                    <a:lnTo>
                      <a:pt x="87" y="123"/>
                    </a:lnTo>
                    <a:lnTo>
                      <a:pt x="90" y="86"/>
                    </a:lnTo>
                    <a:lnTo>
                      <a:pt x="96" y="49"/>
                    </a:lnTo>
                    <a:lnTo>
                      <a:pt x="103" y="19"/>
                    </a:lnTo>
                    <a:lnTo>
                      <a:pt x="16" y="0"/>
                    </a:lnTo>
                  </a:path>
                </a:pathLst>
              </a:custGeom>
              <a:solidFill>
                <a:schemeClr val="accent2"/>
              </a:solidFill>
              <a:ln w="12700" cap="rnd">
                <a:solidFill>
                  <a:schemeClr val="bg1"/>
                </a:solidFill>
                <a:round/>
                <a:headEnd type="none" w="sm" len="sm"/>
                <a:tailEnd type="none" w="sm" len="sm"/>
              </a:ln>
            </p:spPr>
            <p:txBody>
              <a:bodyPr/>
              <a:lstStyle/>
              <a:p>
                <a:endParaRPr lang="fr-FR"/>
              </a:p>
            </p:txBody>
          </p:sp>
          <p:sp>
            <p:nvSpPr>
              <p:cNvPr id="3142" name="Freeform 385"/>
              <p:cNvSpPr>
                <a:spLocks/>
              </p:cNvSpPr>
              <p:nvPr/>
            </p:nvSpPr>
            <p:spPr bwMode="auto">
              <a:xfrm>
                <a:off x="2321" y="2801"/>
                <a:ext cx="101" cy="239"/>
              </a:xfrm>
              <a:custGeom>
                <a:avLst/>
                <a:gdLst>
                  <a:gd name="T0" fmla="*/ 10 w 101"/>
                  <a:gd name="T1" fmla="*/ 0 h 239"/>
                  <a:gd name="T2" fmla="*/ 1 w 101"/>
                  <a:gd name="T3" fmla="*/ 43 h 239"/>
                  <a:gd name="T4" fmla="*/ 0 w 101"/>
                  <a:gd name="T5" fmla="*/ 85 h 239"/>
                  <a:gd name="T6" fmla="*/ 0 w 101"/>
                  <a:gd name="T7" fmla="*/ 126 h 239"/>
                  <a:gd name="T8" fmla="*/ 2 w 101"/>
                  <a:gd name="T9" fmla="*/ 169 h 239"/>
                  <a:gd name="T10" fmla="*/ 6 w 101"/>
                  <a:gd name="T11" fmla="*/ 202 h 239"/>
                  <a:gd name="T12" fmla="*/ 16 w 101"/>
                  <a:gd name="T13" fmla="*/ 238 h 239"/>
                  <a:gd name="T14" fmla="*/ 100 w 101"/>
                  <a:gd name="T15" fmla="*/ 218 h 239"/>
                  <a:gd name="T16" fmla="*/ 92 w 101"/>
                  <a:gd name="T17" fmla="*/ 184 h 239"/>
                  <a:gd name="T18" fmla="*/ 89 w 101"/>
                  <a:gd name="T19" fmla="*/ 147 h 239"/>
                  <a:gd name="T20" fmla="*/ 85 w 101"/>
                  <a:gd name="T21" fmla="*/ 118 h 239"/>
                  <a:gd name="T22" fmla="*/ 88 w 101"/>
                  <a:gd name="T23" fmla="*/ 75 h 239"/>
                  <a:gd name="T24" fmla="*/ 89 w 101"/>
                  <a:gd name="T25" fmla="*/ 38 h 239"/>
                  <a:gd name="T26" fmla="*/ 96 w 101"/>
                  <a:gd name="T27" fmla="*/ 19 h 239"/>
                  <a:gd name="T28" fmla="*/ 10 w 101"/>
                  <a:gd name="T29" fmla="*/ 0 h 2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1"/>
                  <a:gd name="T46" fmla="*/ 0 h 239"/>
                  <a:gd name="T47" fmla="*/ 101 w 101"/>
                  <a:gd name="T48" fmla="*/ 239 h 23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1" h="239">
                    <a:moveTo>
                      <a:pt x="10" y="0"/>
                    </a:moveTo>
                    <a:lnTo>
                      <a:pt x="1" y="43"/>
                    </a:lnTo>
                    <a:lnTo>
                      <a:pt x="0" y="85"/>
                    </a:lnTo>
                    <a:lnTo>
                      <a:pt x="0" y="126"/>
                    </a:lnTo>
                    <a:lnTo>
                      <a:pt x="2" y="169"/>
                    </a:lnTo>
                    <a:lnTo>
                      <a:pt x="6" y="202"/>
                    </a:lnTo>
                    <a:lnTo>
                      <a:pt x="16" y="238"/>
                    </a:lnTo>
                    <a:lnTo>
                      <a:pt x="100" y="218"/>
                    </a:lnTo>
                    <a:lnTo>
                      <a:pt x="92" y="184"/>
                    </a:lnTo>
                    <a:lnTo>
                      <a:pt x="89" y="147"/>
                    </a:lnTo>
                    <a:lnTo>
                      <a:pt x="85" y="118"/>
                    </a:lnTo>
                    <a:lnTo>
                      <a:pt x="88" y="75"/>
                    </a:lnTo>
                    <a:lnTo>
                      <a:pt x="89" y="38"/>
                    </a:lnTo>
                    <a:lnTo>
                      <a:pt x="96" y="19"/>
                    </a:lnTo>
                    <a:lnTo>
                      <a:pt x="10" y="0"/>
                    </a:lnTo>
                  </a:path>
                </a:pathLst>
              </a:custGeom>
              <a:solidFill>
                <a:schemeClr val="accent2"/>
              </a:solidFill>
              <a:ln w="12700" cap="rnd">
                <a:solidFill>
                  <a:schemeClr val="bg1"/>
                </a:solidFill>
                <a:round/>
                <a:headEnd type="none" w="sm" len="sm"/>
                <a:tailEnd type="none" w="sm" len="sm"/>
              </a:ln>
            </p:spPr>
            <p:txBody>
              <a:bodyPr/>
              <a:lstStyle/>
              <a:p>
                <a:endParaRPr lang="fr-FR"/>
              </a:p>
            </p:txBody>
          </p:sp>
          <p:sp>
            <p:nvSpPr>
              <p:cNvPr id="3143" name="Freeform 386"/>
              <p:cNvSpPr>
                <a:spLocks/>
              </p:cNvSpPr>
              <p:nvPr/>
            </p:nvSpPr>
            <p:spPr bwMode="auto">
              <a:xfrm>
                <a:off x="2496" y="2838"/>
                <a:ext cx="96" cy="160"/>
              </a:xfrm>
              <a:custGeom>
                <a:avLst/>
                <a:gdLst>
                  <a:gd name="T0" fmla="*/ 1 w 96"/>
                  <a:gd name="T1" fmla="*/ 22 h 160"/>
                  <a:gd name="T2" fmla="*/ 0 w 96"/>
                  <a:gd name="T3" fmla="*/ 63 h 160"/>
                  <a:gd name="T4" fmla="*/ 1 w 96"/>
                  <a:gd name="T5" fmla="*/ 103 h 160"/>
                  <a:gd name="T6" fmla="*/ 5 w 96"/>
                  <a:gd name="T7" fmla="*/ 139 h 160"/>
                  <a:gd name="T8" fmla="*/ 11 w 96"/>
                  <a:gd name="T9" fmla="*/ 159 h 160"/>
                  <a:gd name="T10" fmla="*/ 95 w 96"/>
                  <a:gd name="T11" fmla="*/ 140 h 160"/>
                  <a:gd name="T12" fmla="*/ 89 w 96"/>
                  <a:gd name="T13" fmla="*/ 97 h 160"/>
                  <a:gd name="T14" fmla="*/ 88 w 96"/>
                  <a:gd name="T15" fmla="*/ 58 h 160"/>
                  <a:gd name="T16" fmla="*/ 88 w 96"/>
                  <a:gd name="T17" fmla="*/ 21 h 160"/>
                  <a:gd name="T18" fmla="*/ 5 w 96"/>
                  <a:gd name="T19" fmla="*/ 0 h 160"/>
                  <a:gd name="T20" fmla="*/ 1 w 96"/>
                  <a:gd name="T21" fmla="*/ 22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6"/>
                  <a:gd name="T34" fmla="*/ 0 h 160"/>
                  <a:gd name="T35" fmla="*/ 96 w 96"/>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6" h="160">
                    <a:moveTo>
                      <a:pt x="1" y="22"/>
                    </a:moveTo>
                    <a:lnTo>
                      <a:pt x="0" y="63"/>
                    </a:lnTo>
                    <a:lnTo>
                      <a:pt x="1" y="103"/>
                    </a:lnTo>
                    <a:lnTo>
                      <a:pt x="5" y="139"/>
                    </a:lnTo>
                    <a:lnTo>
                      <a:pt x="11" y="159"/>
                    </a:lnTo>
                    <a:lnTo>
                      <a:pt x="95" y="140"/>
                    </a:lnTo>
                    <a:lnTo>
                      <a:pt x="89" y="97"/>
                    </a:lnTo>
                    <a:lnTo>
                      <a:pt x="88" y="58"/>
                    </a:lnTo>
                    <a:lnTo>
                      <a:pt x="88" y="21"/>
                    </a:lnTo>
                    <a:lnTo>
                      <a:pt x="5" y="0"/>
                    </a:lnTo>
                    <a:lnTo>
                      <a:pt x="1" y="22"/>
                    </a:lnTo>
                  </a:path>
                </a:pathLst>
              </a:custGeom>
              <a:solidFill>
                <a:schemeClr val="accent2"/>
              </a:solidFill>
              <a:ln w="12700" cap="rnd">
                <a:solidFill>
                  <a:schemeClr val="bg1"/>
                </a:solidFill>
                <a:round/>
                <a:headEnd type="none" w="sm" len="sm"/>
                <a:tailEnd type="none" w="sm" len="sm"/>
              </a:ln>
            </p:spPr>
            <p:txBody>
              <a:bodyPr/>
              <a:lstStyle/>
              <a:p>
                <a:endParaRPr lang="fr-FR"/>
              </a:p>
            </p:txBody>
          </p:sp>
        </p:grpSp>
        <p:sp>
          <p:nvSpPr>
            <p:cNvPr id="6531" name="Freeform 387"/>
            <p:cNvSpPr>
              <a:spLocks/>
            </p:cNvSpPr>
            <p:nvPr/>
          </p:nvSpPr>
          <p:spPr bwMode="auto">
            <a:xfrm>
              <a:off x="2331" y="1040"/>
              <a:ext cx="359" cy="339"/>
            </a:xfrm>
            <a:custGeom>
              <a:avLst/>
              <a:gdLst/>
              <a:ahLst/>
              <a:cxnLst>
                <a:cxn ang="0">
                  <a:pos x="197" y="0"/>
                </a:cxn>
                <a:cxn ang="0">
                  <a:pos x="213" y="7"/>
                </a:cxn>
                <a:cxn ang="0">
                  <a:pos x="229" y="14"/>
                </a:cxn>
                <a:cxn ang="0">
                  <a:pos x="253" y="22"/>
                </a:cxn>
                <a:cxn ang="0">
                  <a:pos x="268" y="29"/>
                </a:cxn>
                <a:cxn ang="0">
                  <a:pos x="284" y="36"/>
                </a:cxn>
                <a:cxn ang="0">
                  <a:pos x="300" y="43"/>
                </a:cxn>
                <a:cxn ang="0">
                  <a:pos x="316" y="52"/>
                </a:cxn>
                <a:cxn ang="0">
                  <a:pos x="339" y="59"/>
                </a:cxn>
                <a:cxn ang="0">
                  <a:pos x="355" y="66"/>
                </a:cxn>
                <a:cxn ang="0">
                  <a:pos x="371" y="81"/>
                </a:cxn>
                <a:cxn ang="0">
                  <a:pos x="387" y="89"/>
                </a:cxn>
                <a:cxn ang="0">
                  <a:pos x="402" y="97"/>
                </a:cxn>
                <a:cxn ang="0">
                  <a:pos x="418" y="111"/>
                </a:cxn>
                <a:cxn ang="0">
                  <a:pos x="434" y="118"/>
                </a:cxn>
                <a:cxn ang="0">
                  <a:pos x="450" y="126"/>
                </a:cxn>
                <a:cxn ang="0">
                  <a:pos x="466" y="141"/>
                </a:cxn>
                <a:cxn ang="0">
                  <a:pos x="481" y="149"/>
                </a:cxn>
                <a:cxn ang="0">
                  <a:pos x="497" y="163"/>
                </a:cxn>
                <a:cxn ang="0">
                  <a:pos x="513" y="170"/>
                </a:cxn>
                <a:cxn ang="0">
                  <a:pos x="529" y="186"/>
                </a:cxn>
                <a:cxn ang="0">
                  <a:pos x="544" y="193"/>
                </a:cxn>
                <a:cxn ang="0">
                  <a:pos x="560" y="208"/>
                </a:cxn>
                <a:cxn ang="0">
                  <a:pos x="576" y="223"/>
                </a:cxn>
                <a:cxn ang="0">
                  <a:pos x="592" y="231"/>
                </a:cxn>
                <a:cxn ang="0">
                  <a:pos x="600" y="245"/>
                </a:cxn>
                <a:cxn ang="0">
                  <a:pos x="205" y="619"/>
                </a:cxn>
                <a:cxn ang="0">
                  <a:pos x="197" y="619"/>
                </a:cxn>
                <a:cxn ang="0">
                  <a:pos x="190" y="610"/>
                </a:cxn>
                <a:cxn ang="0">
                  <a:pos x="182" y="603"/>
                </a:cxn>
                <a:cxn ang="0">
                  <a:pos x="182" y="596"/>
                </a:cxn>
                <a:cxn ang="0">
                  <a:pos x="174" y="589"/>
                </a:cxn>
                <a:cxn ang="0">
                  <a:pos x="166" y="581"/>
                </a:cxn>
                <a:cxn ang="0">
                  <a:pos x="158" y="581"/>
                </a:cxn>
                <a:cxn ang="0">
                  <a:pos x="150" y="573"/>
                </a:cxn>
                <a:cxn ang="0">
                  <a:pos x="142" y="566"/>
                </a:cxn>
                <a:cxn ang="0">
                  <a:pos x="134" y="566"/>
                </a:cxn>
                <a:cxn ang="0">
                  <a:pos x="126" y="558"/>
                </a:cxn>
                <a:cxn ang="0">
                  <a:pos x="119" y="551"/>
                </a:cxn>
                <a:cxn ang="0">
                  <a:pos x="111" y="544"/>
                </a:cxn>
                <a:cxn ang="0">
                  <a:pos x="103" y="544"/>
                </a:cxn>
                <a:cxn ang="0">
                  <a:pos x="95" y="536"/>
                </a:cxn>
                <a:cxn ang="0">
                  <a:pos x="79" y="536"/>
                </a:cxn>
                <a:cxn ang="0">
                  <a:pos x="71" y="528"/>
                </a:cxn>
                <a:cxn ang="0">
                  <a:pos x="63" y="521"/>
                </a:cxn>
                <a:cxn ang="0">
                  <a:pos x="55" y="521"/>
                </a:cxn>
                <a:cxn ang="0">
                  <a:pos x="48" y="514"/>
                </a:cxn>
                <a:cxn ang="0">
                  <a:pos x="40" y="514"/>
                </a:cxn>
                <a:cxn ang="0">
                  <a:pos x="32" y="506"/>
                </a:cxn>
                <a:cxn ang="0">
                  <a:pos x="24" y="506"/>
                </a:cxn>
                <a:cxn ang="0">
                  <a:pos x="16" y="499"/>
                </a:cxn>
                <a:cxn ang="0">
                  <a:pos x="0" y="499"/>
                </a:cxn>
                <a:cxn ang="0">
                  <a:pos x="197" y="0"/>
                </a:cxn>
              </a:cxnLst>
              <a:rect l="0" t="0" r="r" b="b"/>
              <a:pathLst>
                <a:path w="601" h="620">
                  <a:moveTo>
                    <a:pt x="197" y="0"/>
                  </a:moveTo>
                  <a:lnTo>
                    <a:pt x="213" y="7"/>
                  </a:lnTo>
                  <a:lnTo>
                    <a:pt x="229" y="14"/>
                  </a:lnTo>
                  <a:lnTo>
                    <a:pt x="253" y="22"/>
                  </a:lnTo>
                  <a:lnTo>
                    <a:pt x="268" y="29"/>
                  </a:lnTo>
                  <a:lnTo>
                    <a:pt x="284" y="36"/>
                  </a:lnTo>
                  <a:lnTo>
                    <a:pt x="300" y="43"/>
                  </a:lnTo>
                  <a:lnTo>
                    <a:pt x="316" y="52"/>
                  </a:lnTo>
                  <a:lnTo>
                    <a:pt x="339" y="59"/>
                  </a:lnTo>
                  <a:lnTo>
                    <a:pt x="355" y="66"/>
                  </a:lnTo>
                  <a:lnTo>
                    <a:pt x="371" y="81"/>
                  </a:lnTo>
                  <a:lnTo>
                    <a:pt x="387" y="89"/>
                  </a:lnTo>
                  <a:lnTo>
                    <a:pt x="402" y="97"/>
                  </a:lnTo>
                  <a:lnTo>
                    <a:pt x="418" y="111"/>
                  </a:lnTo>
                  <a:lnTo>
                    <a:pt x="434" y="118"/>
                  </a:lnTo>
                  <a:lnTo>
                    <a:pt x="450" y="126"/>
                  </a:lnTo>
                  <a:lnTo>
                    <a:pt x="466" y="141"/>
                  </a:lnTo>
                  <a:lnTo>
                    <a:pt x="481" y="149"/>
                  </a:lnTo>
                  <a:lnTo>
                    <a:pt x="497" y="163"/>
                  </a:lnTo>
                  <a:lnTo>
                    <a:pt x="513" y="170"/>
                  </a:lnTo>
                  <a:lnTo>
                    <a:pt x="529" y="186"/>
                  </a:lnTo>
                  <a:lnTo>
                    <a:pt x="544" y="193"/>
                  </a:lnTo>
                  <a:lnTo>
                    <a:pt x="560" y="208"/>
                  </a:lnTo>
                  <a:lnTo>
                    <a:pt x="576" y="223"/>
                  </a:lnTo>
                  <a:lnTo>
                    <a:pt x="592" y="231"/>
                  </a:lnTo>
                  <a:lnTo>
                    <a:pt x="600" y="245"/>
                  </a:lnTo>
                  <a:lnTo>
                    <a:pt x="205" y="619"/>
                  </a:lnTo>
                  <a:lnTo>
                    <a:pt x="197" y="619"/>
                  </a:lnTo>
                  <a:lnTo>
                    <a:pt x="190" y="610"/>
                  </a:lnTo>
                  <a:lnTo>
                    <a:pt x="182" y="603"/>
                  </a:lnTo>
                  <a:lnTo>
                    <a:pt x="182" y="596"/>
                  </a:lnTo>
                  <a:lnTo>
                    <a:pt x="174" y="589"/>
                  </a:lnTo>
                  <a:lnTo>
                    <a:pt x="166" y="581"/>
                  </a:lnTo>
                  <a:lnTo>
                    <a:pt x="158" y="581"/>
                  </a:lnTo>
                  <a:lnTo>
                    <a:pt x="150" y="573"/>
                  </a:lnTo>
                  <a:lnTo>
                    <a:pt x="142" y="566"/>
                  </a:lnTo>
                  <a:lnTo>
                    <a:pt x="134" y="566"/>
                  </a:lnTo>
                  <a:lnTo>
                    <a:pt x="126" y="558"/>
                  </a:lnTo>
                  <a:lnTo>
                    <a:pt x="119" y="551"/>
                  </a:lnTo>
                  <a:lnTo>
                    <a:pt x="111" y="544"/>
                  </a:lnTo>
                  <a:lnTo>
                    <a:pt x="103" y="544"/>
                  </a:lnTo>
                  <a:lnTo>
                    <a:pt x="95" y="536"/>
                  </a:lnTo>
                  <a:lnTo>
                    <a:pt x="79" y="536"/>
                  </a:lnTo>
                  <a:lnTo>
                    <a:pt x="71" y="528"/>
                  </a:lnTo>
                  <a:lnTo>
                    <a:pt x="63" y="521"/>
                  </a:lnTo>
                  <a:lnTo>
                    <a:pt x="55" y="521"/>
                  </a:lnTo>
                  <a:lnTo>
                    <a:pt x="48" y="514"/>
                  </a:lnTo>
                  <a:lnTo>
                    <a:pt x="40" y="514"/>
                  </a:lnTo>
                  <a:lnTo>
                    <a:pt x="32" y="506"/>
                  </a:lnTo>
                  <a:lnTo>
                    <a:pt x="24" y="506"/>
                  </a:lnTo>
                  <a:lnTo>
                    <a:pt x="16" y="499"/>
                  </a:lnTo>
                  <a:lnTo>
                    <a:pt x="0" y="499"/>
                  </a:lnTo>
                  <a:lnTo>
                    <a:pt x="197" y="0"/>
                  </a:lnTo>
                </a:path>
              </a:pathLst>
            </a:custGeom>
            <a:gradFill rotWithShape="0">
              <a:gsLst>
                <a:gs pos="0">
                  <a:srgbClr val="CC00FF"/>
                </a:gs>
                <a:gs pos="100000">
                  <a:srgbClr val="210BF5"/>
                </a:gs>
              </a:gsLst>
              <a:path path="rect">
                <a:fillToRect l="50000" t="50000" r="50000" b="50000"/>
              </a:path>
            </a:gradFill>
            <a:ln w="12700" cap="rnd" cmpd="sng">
              <a:solidFill>
                <a:srgbClr val="000000"/>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sp>
          <p:nvSpPr>
            <p:cNvPr id="3116" name="Rectangle 388"/>
            <p:cNvSpPr>
              <a:spLocks noChangeArrowheads="1"/>
            </p:cNvSpPr>
            <p:nvPr/>
          </p:nvSpPr>
          <p:spPr bwMode="auto">
            <a:xfrm>
              <a:off x="3006" y="770"/>
              <a:ext cx="629" cy="362"/>
            </a:xfrm>
            <a:prstGeom prst="rect">
              <a:avLst/>
            </a:prstGeom>
            <a:noFill/>
            <a:ln w="9525">
              <a:noFill/>
              <a:miter lim="800000"/>
              <a:headEnd/>
              <a:tailEnd/>
            </a:ln>
          </p:spPr>
          <p:txBody>
            <a:bodyPr wrap="none" lIns="92075" tIns="46038" rIns="92075" bIns="46038">
              <a:spAutoFit/>
            </a:bodyPr>
            <a:lstStyle/>
            <a:p>
              <a:pPr eaLnBrk="0" hangingPunct="0"/>
              <a:r>
                <a:rPr lang="fr-FR" sz="2200" b="1">
                  <a:solidFill>
                    <a:srgbClr val="000066"/>
                  </a:solidFill>
                  <a:latin typeface="Arial" charset="0"/>
                </a:rPr>
                <a:t>Mots </a:t>
              </a:r>
              <a:r>
                <a:rPr lang="fr-FR" sz="2200" b="1">
                  <a:solidFill>
                    <a:srgbClr val="0099FF"/>
                  </a:solidFill>
                  <a:latin typeface="Arial" charset="0"/>
                </a:rPr>
                <a:t>7%</a:t>
              </a:r>
            </a:p>
          </p:txBody>
        </p:sp>
        <p:sp>
          <p:nvSpPr>
            <p:cNvPr id="3117" name="Rectangle 389"/>
            <p:cNvSpPr>
              <a:spLocks noChangeArrowheads="1"/>
            </p:cNvSpPr>
            <p:nvPr/>
          </p:nvSpPr>
          <p:spPr bwMode="auto">
            <a:xfrm>
              <a:off x="2437" y="1040"/>
              <a:ext cx="88" cy="362"/>
            </a:xfrm>
            <a:prstGeom prst="rect">
              <a:avLst/>
            </a:prstGeom>
            <a:noFill/>
            <a:ln w="9525">
              <a:noFill/>
              <a:miter lim="800000"/>
              <a:headEnd/>
              <a:tailEnd/>
            </a:ln>
          </p:spPr>
          <p:txBody>
            <a:bodyPr wrap="none" lIns="92075" tIns="46038" rIns="92075" bIns="46038">
              <a:spAutoFit/>
            </a:bodyPr>
            <a:lstStyle/>
            <a:p>
              <a:pPr eaLnBrk="0" hangingPunct="0"/>
              <a:endParaRPr lang="en-US" sz="2200" b="1">
                <a:solidFill>
                  <a:srgbClr val="000066"/>
                </a:solidFill>
                <a:latin typeface="Arial" charset="0"/>
              </a:endParaRPr>
            </a:p>
          </p:txBody>
        </p:sp>
        <p:sp>
          <p:nvSpPr>
            <p:cNvPr id="6534" name="Arc 390"/>
            <p:cNvSpPr>
              <a:spLocks/>
            </p:cNvSpPr>
            <p:nvPr/>
          </p:nvSpPr>
          <p:spPr bwMode="auto">
            <a:xfrm>
              <a:off x="2736" y="995"/>
              <a:ext cx="286" cy="234"/>
            </a:xfrm>
            <a:custGeom>
              <a:avLst/>
              <a:gdLst>
                <a:gd name="G0" fmla="+- 0 0 0"/>
                <a:gd name="G1" fmla="+- 51 0 0"/>
                <a:gd name="G2" fmla="+- 21600 0 0"/>
                <a:gd name="T0" fmla="*/ 21600 w 21600"/>
                <a:gd name="T1" fmla="*/ 0 h 21651"/>
                <a:gd name="T2" fmla="*/ 0 w 21600"/>
                <a:gd name="T3" fmla="*/ 21651 h 21651"/>
                <a:gd name="T4" fmla="*/ 0 w 21600"/>
                <a:gd name="T5" fmla="*/ 51 h 21651"/>
              </a:gdLst>
              <a:ahLst/>
              <a:cxnLst>
                <a:cxn ang="0">
                  <a:pos x="T0" y="T1"/>
                </a:cxn>
                <a:cxn ang="0">
                  <a:pos x="T2" y="T3"/>
                </a:cxn>
                <a:cxn ang="0">
                  <a:pos x="T4" y="T5"/>
                </a:cxn>
              </a:cxnLst>
              <a:rect l="0" t="0" r="r" b="b"/>
              <a:pathLst>
                <a:path w="21600" h="21651" fill="none" extrusionOk="0">
                  <a:moveTo>
                    <a:pt x="21599" y="0"/>
                  </a:moveTo>
                  <a:cubicBezTo>
                    <a:pt x="21599" y="17"/>
                    <a:pt x="21600" y="34"/>
                    <a:pt x="21600" y="51"/>
                  </a:cubicBezTo>
                  <a:cubicBezTo>
                    <a:pt x="21600" y="11980"/>
                    <a:pt x="11929" y="21650"/>
                    <a:pt x="0" y="21651"/>
                  </a:cubicBezTo>
                </a:path>
                <a:path w="21600" h="21651" stroke="0" extrusionOk="0">
                  <a:moveTo>
                    <a:pt x="21599" y="0"/>
                  </a:moveTo>
                  <a:cubicBezTo>
                    <a:pt x="21599" y="17"/>
                    <a:pt x="21600" y="34"/>
                    <a:pt x="21600" y="51"/>
                  </a:cubicBezTo>
                  <a:cubicBezTo>
                    <a:pt x="21600" y="11980"/>
                    <a:pt x="11929" y="21650"/>
                    <a:pt x="0" y="21651"/>
                  </a:cubicBezTo>
                  <a:lnTo>
                    <a:pt x="0" y="51"/>
                  </a:lnTo>
                  <a:close/>
                </a:path>
              </a:pathLst>
            </a:custGeom>
            <a:noFill/>
            <a:ln w="127000" cap="rnd">
              <a:solidFill>
                <a:srgbClr val="FF3300"/>
              </a:solidFill>
              <a:round/>
              <a:headEnd type="none" w="sm" len="sm"/>
              <a:tailEnd type="stealth" w="med" len="med"/>
            </a:ln>
            <a:effectLst>
              <a:outerShdw dist="107763" dir="2700000" algn="ctr" rotWithShape="0">
                <a:schemeClr val="bg2"/>
              </a:outerShdw>
            </a:effectLst>
          </p:spPr>
          <p:txBody>
            <a:bodyPr/>
            <a:lstStyle/>
            <a:p>
              <a:pPr>
                <a:defRPr/>
              </a:pPr>
              <a:endParaRPr lang="fr-FR"/>
            </a:p>
          </p:txBody>
        </p:sp>
        <p:grpSp>
          <p:nvGrpSpPr>
            <p:cNvPr id="7" name="Group 391"/>
            <p:cNvGrpSpPr>
              <a:grpSpLocks/>
            </p:cNvGrpSpPr>
            <p:nvPr/>
          </p:nvGrpSpPr>
          <p:grpSpPr bwMode="auto">
            <a:xfrm>
              <a:off x="843" y="1534"/>
              <a:ext cx="974" cy="604"/>
              <a:chOff x="1008" y="2400"/>
              <a:chExt cx="1632" cy="1105"/>
            </a:xfrm>
          </p:grpSpPr>
          <p:sp>
            <p:nvSpPr>
              <p:cNvPr id="6536" name="Freeform 392"/>
              <p:cNvSpPr>
                <a:spLocks/>
              </p:cNvSpPr>
              <p:nvPr/>
            </p:nvSpPr>
            <p:spPr bwMode="auto">
              <a:xfrm>
                <a:off x="1008" y="2400"/>
                <a:ext cx="241" cy="1105"/>
              </a:xfrm>
              <a:custGeom>
                <a:avLst/>
                <a:gdLst/>
                <a:ahLst/>
                <a:cxnLst>
                  <a:cxn ang="0">
                    <a:pos x="120" y="1104"/>
                  </a:cxn>
                  <a:cxn ang="0">
                    <a:pos x="109" y="1078"/>
                  </a:cxn>
                  <a:cxn ang="0">
                    <a:pos x="90" y="1036"/>
                  </a:cxn>
                  <a:cxn ang="0">
                    <a:pos x="73" y="999"/>
                  </a:cxn>
                  <a:cxn ang="0">
                    <a:pos x="60" y="961"/>
                  </a:cxn>
                  <a:cxn ang="0">
                    <a:pos x="46" y="922"/>
                  </a:cxn>
                  <a:cxn ang="0">
                    <a:pos x="35" y="879"/>
                  </a:cxn>
                  <a:cxn ang="0">
                    <a:pos x="25" y="834"/>
                  </a:cxn>
                  <a:cxn ang="0">
                    <a:pos x="16" y="783"/>
                  </a:cxn>
                  <a:cxn ang="0">
                    <a:pos x="8" y="741"/>
                  </a:cxn>
                  <a:cxn ang="0">
                    <a:pos x="5" y="691"/>
                  </a:cxn>
                  <a:cxn ang="0">
                    <a:pos x="1" y="649"/>
                  </a:cxn>
                  <a:cxn ang="0">
                    <a:pos x="0" y="595"/>
                  </a:cxn>
                  <a:cxn ang="0">
                    <a:pos x="1" y="541"/>
                  </a:cxn>
                  <a:cxn ang="0">
                    <a:pos x="3" y="486"/>
                  </a:cxn>
                  <a:cxn ang="0">
                    <a:pos x="6" y="443"/>
                  </a:cxn>
                  <a:cxn ang="0">
                    <a:pos x="11" y="404"/>
                  </a:cxn>
                  <a:cxn ang="0">
                    <a:pos x="19" y="356"/>
                  </a:cxn>
                  <a:cxn ang="0">
                    <a:pos x="26" y="312"/>
                  </a:cxn>
                  <a:cxn ang="0">
                    <a:pos x="39" y="263"/>
                  </a:cxn>
                  <a:cxn ang="0">
                    <a:pos x="52" y="218"/>
                  </a:cxn>
                  <a:cxn ang="0">
                    <a:pos x="67" y="174"/>
                  </a:cxn>
                  <a:cxn ang="0">
                    <a:pos x="82" y="134"/>
                  </a:cxn>
                  <a:cxn ang="0">
                    <a:pos x="102" y="91"/>
                  </a:cxn>
                  <a:cxn ang="0">
                    <a:pos x="124" y="51"/>
                  </a:cxn>
                  <a:cxn ang="0">
                    <a:pos x="148" y="10"/>
                  </a:cxn>
                  <a:cxn ang="0">
                    <a:pos x="154" y="0"/>
                  </a:cxn>
                  <a:cxn ang="0">
                    <a:pos x="240" y="25"/>
                  </a:cxn>
                  <a:cxn ang="0">
                    <a:pos x="214" y="56"/>
                  </a:cxn>
                  <a:cxn ang="0">
                    <a:pos x="190" y="95"/>
                  </a:cxn>
                  <a:cxn ang="0">
                    <a:pos x="171" y="135"/>
                  </a:cxn>
                  <a:cxn ang="0">
                    <a:pos x="154" y="178"/>
                  </a:cxn>
                  <a:cxn ang="0">
                    <a:pos x="135" y="228"/>
                  </a:cxn>
                  <a:cxn ang="0">
                    <a:pos x="123" y="274"/>
                  </a:cxn>
                  <a:cxn ang="0">
                    <a:pos x="111" y="318"/>
                  </a:cxn>
                  <a:cxn ang="0">
                    <a:pos x="102" y="371"/>
                  </a:cxn>
                  <a:cxn ang="0">
                    <a:pos x="95" y="419"/>
                  </a:cxn>
                  <a:cxn ang="0">
                    <a:pos x="90" y="466"/>
                  </a:cxn>
                  <a:cxn ang="0">
                    <a:pos x="87" y="515"/>
                  </a:cxn>
                  <a:cxn ang="0">
                    <a:pos x="85" y="552"/>
                  </a:cxn>
                  <a:cxn ang="0">
                    <a:pos x="86" y="602"/>
                  </a:cxn>
                  <a:cxn ang="0">
                    <a:pos x="88" y="655"/>
                  </a:cxn>
                  <a:cxn ang="0">
                    <a:pos x="92" y="704"/>
                  </a:cxn>
                  <a:cxn ang="0">
                    <a:pos x="99" y="754"/>
                  </a:cxn>
                  <a:cxn ang="0">
                    <a:pos x="107" y="805"/>
                  </a:cxn>
                  <a:cxn ang="0">
                    <a:pos x="119" y="852"/>
                  </a:cxn>
                  <a:cxn ang="0">
                    <a:pos x="130" y="901"/>
                  </a:cxn>
                  <a:cxn ang="0">
                    <a:pos x="146" y="944"/>
                  </a:cxn>
                  <a:cxn ang="0">
                    <a:pos x="165" y="993"/>
                  </a:cxn>
                  <a:cxn ang="0">
                    <a:pos x="185" y="1036"/>
                  </a:cxn>
                  <a:cxn ang="0">
                    <a:pos x="206" y="1073"/>
                  </a:cxn>
                  <a:cxn ang="0">
                    <a:pos x="120" y="1104"/>
                  </a:cxn>
                </a:cxnLst>
                <a:rect l="0" t="0" r="r" b="b"/>
                <a:pathLst>
                  <a:path w="241" h="1105">
                    <a:moveTo>
                      <a:pt x="120" y="1104"/>
                    </a:moveTo>
                    <a:lnTo>
                      <a:pt x="109" y="1078"/>
                    </a:lnTo>
                    <a:lnTo>
                      <a:pt x="90" y="1036"/>
                    </a:lnTo>
                    <a:lnTo>
                      <a:pt x="73" y="999"/>
                    </a:lnTo>
                    <a:lnTo>
                      <a:pt x="60" y="961"/>
                    </a:lnTo>
                    <a:lnTo>
                      <a:pt x="46" y="922"/>
                    </a:lnTo>
                    <a:lnTo>
                      <a:pt x="35" y="879"/>
                    </a:lnTo>
                    <a:lnTo>
                      <a:pt x="25" y="834"/>
                    </a:lnTo>
                    <a:lnTo>
                      <a:pt x="16" y="783"/>
                    </a:lnTo>
                    <a:lnTo>
                      <a:pt x="8" y="741"/>
                    </a:lnTo>
                    <a:lnTo>
                      <a:pt x="5" y="691"/>
                    </a:lnTo>
                    <a:lnTo>
                      <a:pt x="1" y="649"/>
                    </a:lnTo>
                    <a:lnTo>
                      <a:pt x="0" y="595"/>
                    </a:lnTo>
                    <a:lnTo>
                      <a:pt x="1" y="541"/>
                    </a:lnTo>
                    <a:lnTo>
                      <a:pt x="3" y="486"/>
                    </a:lnTo>
                    <a:lnTo>
                      <a:pt x="6" y="443"/>
                    </a:lnTo>
                    <a:lnTo>
                      <a:pt x="11" y="404"/>
                    </a:lnTo>
                    <a:lnTo>
                      <a:pt x="19" y="356"/>
                    </a:lnTo>
                    <a:lnTo>
                      <a:pt x="26" y="312"/>
                    </a:lnTo>
                    <a:lnTo>
                      <a:pt x="39" y="263"/>
                    </a:lnTo>
                    <a:lnTo>
                      <a:pt x="52" y="218"/>
                    </a:lnTo>
                    <a:lnTo>
                      <a:pt x="67" y="174"/>
                    </a:lnTo>
                    <a:lnTo>
                      <a:pt x="82" y="134"/>
                    </a:lnTo>
                    <a:lnTo>
                      <a:pt x="102" y="91"/>
                    </a:lnTo>
                    <a:lnTo>
                      <a:pt x="124" y="51"/>
                    </a:lnTo>
                    <a:lnTo>
                      <a:pt x="148" y="10"/>
                    </a:lnTo>
                    <a:lnTo>
                      <a:pt x="154" y="0"/>
                    </a:lnTo>
                    <a:lnTo>
                      <a:pt x="240" y="25"/>
                    </a:lnTo>
                    <a:lnTo>
                      <a:pt x="214" y="56"/>
                    </a:lnTo>
                    <a:lnTo>
                      <a:pt x="190" y="95"/>
                    </a:lnTo>
                    <a:lnTo>
                      <a:pt x="171" y="135"/>
                    </a:lnTo>
                    <a:lnTo>
                      <a:pt x="154" y="178"/>
                    </a:lnTo>
                    <a:lnTo>
                      <a:pt x="135" y="228"/>
                    </a:lnTo>
                    <a:lnTo>
                      <a:pt x="123" y="274"/>
                    </a:lnTo>
                    <a:lnTo>
                      <a:pt x="111" y="318"/>
                    </a:lnTo>
                    <a:lnTo>
                      <a:pt x="102" y="371"/>
                    </a:lnTo>
                    <a:lnTo>
                      <a:pt x="95" y="419"/>
                    </a:lnTo>
                    <a:lnTo>
                      <a:pt x="90" y="466"/>
                    </a:lnTo>
                    <a:lnTo>
                      <a:pt x="87" y="515"/>
                    </a:lnTo>
                    <a:lnTo>
                      <a:pt x="85" y="552"/>
                    </a:lnTo>
                    <a:lnTo>
                      <a:pt x="86" y="602"/>
                    </a:lnTo>
                    <a:lnTo>
                      <a:pt x="88" y="655"/>
                    </a:lnTo>
                    <a:lnTo>
                      <a:pt x="92" y="704"/>
                    </a:lnTo>
                    <a:lnTo>
                      <a:pt x="99" y="754"/>
                    </a:lnTo>
                    <a:lnTo>
                      <a:pt x="107" y="805"/>
                    </a:lnTo>
                    <a:lnTo>
                      <a:pt x="119" y="852"/>
                    </a:lnTo>
                    <a:lnTo>
                      <a:pt x="130" y="901"/>
                    </a:lnTo>
                    <a:lnTo>
                      <a:pt x="146" y="944"/>
                    </a:lnTo>
                    <a:lnTo>
                      <a:pt x="165" y="993"/>
                    </a:lnTo>
                    <a:lnTo>
                      <a:pt x="185" y="1036"/>
                    </a:lnTo>
                    <a:lnTo>
                      <a:pt x="206" y="1073"/>
                    </a:lnTo>
                    <a:lnTo>
                      <a:pt x="120" y="1104"/>
                    </a:lnTo>
                  </a:path>
                </a:pathLst>
              </a:custGeom>
              <a:gradFill rotWithShape="0">
                <a:gsLst>
                  <a:gs pos="0">
                    <a:schemeClr val="bg1"/>
                  </a:gs>
                  <a:gs pos="100000">
                    <a:schemeClr val="accent1"/>
                  </a:gs>
                </a:gsLst>
                <a:lin ang="5400000" scaled="1"/>
              </a:gradFill>
              <a:ln w="12700" cap="rnd" cmpd="sng">
                <a:solidFill>
                  <a:srgbClr val="210BF5"/>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sp>
            <p:nvSpPr>
              <p:cNvPr id="6537" name="Freeform 393"/>
              <p:cNvSpPr>
                <a:spLocks/>
              </p:cNvSpPr>
              <p:nvPr/>
            </p:nvSpPr>
            <p:spPr bwMode="auto">
              <a:xfrm>
                <a:off x="1226" y="2459"/>
                <a:ext cx="201" cy="984"/>
              </a:xfrm>
              <a:custGeom>
                <a:avLst/>
                <a:gdLst/>
                <a:ahLst/>
                <a:cxnLst>
                  <a:cxn ang="0">
                    <a:pos x="92" y="982"/>
                  </a:cxn>
                  <a:cxn ang="0">
                    <a:pos x="73" y="940"/>
                  </a:cxn>
                  <a:cxn ang="0">
                    <a:pos x="60" y="902"/>
                  </a:cxn>
                  <a:cxn ang="0">
                    <a:pos x="46" y="863"/>
                  </a:cxn>
                  <a:cxn ang="0">
                    <a:pos x="35" y="820"/>
                  </a:cxn>
                  <a:cxn ang="0">
                    <a:pos x="25" y="775"/>
                  </a:cxn>
                  <a:cxn ang="0">
                    <a:pos x="16" y="724"/>
                  </a:cxn>
                  <a:cxn ang="0">
                    <a:pos x="8" y="682"/>
                  </a:cxn>
                  <a:cxn ang="0">
                    <a:pos x="5" y="632"/>
                  </a:cxn>
                  <a:cxn ang="0">
                    <a:pos x="1" y="590"/>
                  </a:cxn>
                  <a:cxn ang="0">
                    <a:pos x="0" y="536"/>
                  </a:cxn>
                  <a:cxn ang="0">
                    <a:pos x="1" y="482"/>
                  </a:cxn>
                  <a:cxn ang="0">
                    <a:pos x="3" y="427"/>
                  </a:cxn>
                  <a:cxn ang="0">
                    <a:pos x="6" y="384"/>
                  </a:cxn>
                  <a:cxn ang="0">
                    <a:pos x="10" y="346"/>
                  </a:cxn>
                  <a:cxn ang="0">
                    <a:pos x="18" y="298"/>
                  </a:cxn>
                  <a:cxn ang="0">
                    <a:pos x="26" y="254"/>
                  </a:cxn>
                  <a:cxn ang="0">
                    <a:pos x="37" y="205"/>
                  </a:cxn>
                  <a:cxn ang="0">
                    <a:pos x="51" y="159"/>
                  </a:cxn>
                  <a:cxn ang="0">
                    <a:pos x="67" y="115"/>
                  </a:cxn>
                  <a:cxn ang="0">
                    <a:pos x="82" y="75"/>
                  </a:cxn>
                  <a:cxn ang="0">
                    <a:pos x="102" y="32"/>
                  </a:cxn>
                  <a:cxn ang="0">
                    <a:pos x="120" y="0"/>
                  </a:cxn>
                  <a:cxn ang="0">
                    <a:pos x="201" y="27"/>
                  </a:cxn>
                  <a:cxn ang="0">
                    <a:pos x="189" y="36"/>
                  </a:cxn>
                  <a:cxn ang="0">
                    <a:pos x="169" y="77"/>
                  </a:cxn>
                  <a:cxn ang="0">
                    <a:pos x="154" y="120"/>
                  </a:cxn>
                  <a:cxn ang="0">
                    <a:pos x="135" y="170"/>
                  </a:cxn>
                  <a:cxn ang="0">
                    <a:pos x="122" y="215"/>
                  </a:cxn>
                  <a:cxn ang="0">
                    <a:pos x="111" y="260"/>
                  </a:cxn>
                  <a:cxn ang="0">
                    <a:pos x="102" y="312"/>
                  </a:cxn>
                  <a:cxn ang="0">
                    <a:pos x="94" y="360"/>
                  </a:cxn>
                  <a:cxn ang="0">
                    <a:pos x="89" y="408"/>
                  </a:cxn>
                  <a:cxn ang="0">
                    <a:pos x="87" y="456"/>
                  </a:cxn>
                  <a:cxn ang="0">
                    <a:pos x="84" y="494"/>
                  </a:cxn>
                  <a:cxn ang="0">
                    <a:pos x="85" y="543"/>
                  </a:cxn>
                  <a:cxn ang="0">
                    <a:pos x="88" y="596"/>
                  </a:cxn>
                  <a:cxn ang="0">
                    <a:pos x="92" y="645"/>
                  </a:cxn>
                  <a:cxn ang="0">
                    <a:pos x="97" y="695"/>
                  </a:cxn>
                  <a:cxn ang="0">
                    <a:pos x="107" y="746"/>
                  </a:cxn>
                  <a:cxn ang="0">
                    <a:pos x="118" y="793"/>
                  </a:cxn>
                  <a:cxn ang="0">
                    <a:pos x="130" y="841"/>
                  </a:cxn>
                  <a:cxn ang="0">
                    <a:pos x="145" y="885"/>
                  </a:cxn>
                  <a:cxn ang="0">
                    <a:pos x="164" y="934"/>
                  </a:cxn>
                  <a:cxn ang="0">
                    <a:pos x="179" y="957"/>
                  </a:cxn>
                  <a:cxn ang="0">
                    <a:pos x="92" y="982"/>
                  </a:cxn>
                </a:cxnLst>
                <a:rect l="0" t="0" r="r" b="b"/>
                <a:pathLst>
                  <a:path w="202" h="983">
                    <a:moveTo>
                      <a:pt x="92" y="982"/>
                    </a:moveTo>
                    <a:lnTo>
                      <a:pt x="73" y="940"/>
                    </a:lnTo>
                    <a:lnTo>
                      <a:pt x="60" y="902"/>
                    </a:lnTo>
                    <a:lnTo>
                      <a:pt x="46" y="863"/>
                    </a:lnTo>
                    <a:lnTo>
                      <a:pt x="35" y="820"/>
                    </a:lnTo>
                    <a:lnTo>
                      <a:pt x="25" y="775"/>
                    </a:lnTo>
                    <a:lnTo>
                      <a:pt x="16" y="724"/>
                    </a:lnTo>
                    <a:lnTo>
                      <a:pt x="8" y="682"/>
                    </a:lnTo>
                    <a:lnTo>
                      <a:pt x="5" y="632"/>
                    </a:lnTo>
                    <a:lnTo>
                      <a:pt x="1" y="590"/>
                    </a:lnTo>
                    <a:lnTo>
                      <a:pt x="0" y="536"/>
                    </a:lnTo>
                    <a:lnTo>
                      <a:pt x="1" y="482"/>
                    </a:lnTo>
                    <a:lnTo>
                      <a:pt x="3" y="427"/>
                    </a:lnTo>
                    <a:lnTo>
                      <a:pt x="6" y="384"/>
                    </a:lnTo>
                    <a:lnTo>
                      <a:pt x="10" y="346"/>
                    </a:lnTo>
                    <a:lnTo>
                      <a:pt x="18" y="298"/>
                    </a:lnTo>
                    <a:lnTo>
                      <a:pt x="26" y="254"/>
                    </a:lnTo>
                    <a:lnTo>
                      <a:pt x="37" y="205"/>
                    </a:lnTo>
                    <a:lnTo>
                      <a:pt x="51" y="159"/>
                    </a:lnTo>
                    <a:lnTo>
                      <a:pt x="67" y="115"/>
                    </a:lnTo>
                    <a:lnTo>
                      <a:pt x="82" y="75"/>
                    </a:lnTo>
                    <a:lnTo>
                      <a:pt x="102" y="32"/>
                    </a:lnTo>
                    <a:lnTo>
                      <a:pt x="120" y="0"/>
                    </a:lnTo>
                    <a:lnTo>
                      <a:pt x="201" y="27"/>
                    </a:lnTo>
                    <a:lnTo>
                      <a:pt x="189" y="36"/>
                    </a:lnTo>
                    <a:lnTo>
                      <a:pt x="169" y="77"/>
                    </a:lnTo>
                    <a:lnTo>
                      <a:pt x="154" y="120"/>
                    </a:lnTo>
                    <a:lnTo>
                      <a:pt x="135" y="170"/>
                    </a:lnTo>
                    <a:lnTo>
                      <a:pt x="122" y="215"/>
                    </a:lnTo>
                    <a:lnTo>
                      <a:pt x="111" y="260"/>
                    </a:lnTo>
                    <a:lnTo>
                      <a:pt x="102" y="312"/>
                    </a:lnTo>
                    <a:lnTo>
                      <a:pt x="94" y="360"/>
                    </a:lnTo>
                    <a:lnTo>
                      <a:pt x="89" y="408"/>
                    </a:lnTo>
                    <a:lnTo>
                      <a:pt x="87" y="456"/>
                    </a:lnTo>
                    <a:lnTo>
                      <a:pt x="84" y="494"/>
                    </a:lnTo>
                    <a:lnTo>
                      <a:pt x="85" y="543"/>
                    </a:lnTo>
                    <a:lnTo>
                      <a:pt x="88" y="596"/>
                    </a:lnTo>
                    <a:lnTo>
                      <a:pt x="92" y="645"/>
                    </a:lnTo>
                    <a:lnTo>
                      <a:pt x="97" y="695"/>
                    </a:lnTo>
                    <a:lnTo>
                      <a:pt x="107" y="746"/>
                    </a:lnTo>
                    <a:lnTo>
                      <a:pt x="118" y="793"/>
                    </a:lnTo>
                    <a:lnTo>
                      <a:pt x="130" y="841"/>
                    </a:lnTo>
                    <a:lnTo>
                      <a:pt x="145" y="885"/>
                    </a:lnTo>
                    <a:lnTo>
                      <a:pt x="164" y="934"/>
                    </a:lnTo>
                    <a:lnTo>
                      <a:pt x="179" y="957"/>
                    </a:lnTo>
                    <a:lnTo>
                      <a:pt x="92" y="982"/>
                    </a:lnTo>
                  </a:path>
                </a:pathLst>
              </a:custGeom>
              <a:gradFill rotWithShape="0">
                <a:gsLst>
                  <a:gs pos="0">
                    <a:schemeClr val="bg1"/>
                  </a:gs>
                  <a:gs pos="100000">
                    <a:schemeClr val="accent1"/>
                  </a:gs>
                </a:gsLst>
                <a:lin ang="5400000" scaled="1"/>
              </a:gradFill>
              <a:ln w="12700" cap="rnd" cmpd="sng">
                <a:solidFill>
                  <a:srgbClr val="210BF5"/>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sp>
            <p:nvSpPr>
              <p:cNvPr id="6538" name="Freeform 394"/>
              <p:cNvSpPr>
                <a:spLocks/>
              </p:cNvSpPr>
              <p:nvPr/>
            </p:nvSpPr>
            <p:spPr bwMode="auto">
              <a:xfrm>
                <a:off x="1440" y="2521"/>
                <a:ext cx="173" cy="864"/>
              </a:xfrm>
              <a:custGeom>
                <a:avLst/>
                <a:gdLst/>
                <a:ahLst/>
                <a:cxnLst>
                  <a:cxn ang="0">
                    <a:pos x="59" y="839"/>
                  </a:cxn>
                  <a:cxn ang="0">
                    <a:pos x="46" y="801"/>
                  </a:cxn>
                  <a:cxn ang="0">
                    <a:pos x="35" y="758"/>
                  </a:cxn>
                  <a:cxn ang="0">
                    <a:pos x="25" y="713"/>
                  </a:cxn>
                  <a:cxn ang="0">
                    <a:pos x="16" y="661"/>
                  </a:cxn>
                  <a:cxn ang="0">
                    <a:pos x="8" y="619"/>
                  </a:cxn>
                  <a:cxn ang="0">
                    <a:pos x="5" y="569"/>
                  </a:cxn>
                  <a:cxn ang="0">
                    <a:pos x="1" y="527"/>
                  </a:cxn>
                  <a:cxn ang="0">
                    <a:pos x="0" y="474"/>
                  </a:cxn>
                  <a:cxn ang="0">
                    <a:pos x="0" y="413"/>
                  </a:cxn>
                  <a:cxn ang="0">
                    <a:pos x="3" y="365"/>
                  </a:cxn>
                  <a:cxn ang="0">
                    <a:pos x="6" y="322"/>
                  </a:cxn>
                  <a:cxn ang="0">
                    <a:pos x="10" y="283"/>
                  </a:cxn>
                  <a:cxn ang="0">
                    <a:pos x="19" y="235"/>
                  </a:cxn>
                  <a:cxn ang="0">
                    <a:pos x="26" y="191"/>
                  </a:cxn>
                  <a:cxn ang="0">
                    <a:pos x="38" y="142"/>
                  </a:cxn>
                  <a:cxn ang="0">
                    <a:pos x="51" y="97"/>
                  </a:cxn>
                  <a:cxn ang="0">
                    <a:pos x="67" y="53"/>
                  </a:cxn>
                  <a:cxn ang="0">
                    <a:pos x="81" y="12"/>
                  </a:cxn>
                  <a:cxn ang="0">
                    <a:pos x="89" y="0"/>
                  </a:cxn>
                  <a:cxn ang="0">
                    <a:pos x="171" y="25"/>
                  </a:cxn>
                  <a:cxn ang="0">
                    <a:pos x="153" y="57"/>
                  </a:cxn>
                  <a:cxn ang="0">
                    <a:pos x="134" y="107"/>
                  </a:cxn>
                  <a:cxn ang="0">
                    <a:pos x="122" y="153"/>
                  </a:cxn>
                  <a:cxn ang="0">
                    <a:pos x="111" y="197"/>
                  </a:cxn>
                  <a:cxn ang="0">
                    <a:pos x="102" y="250"/>
                  </a:cxn>
                  <a:cxn ang="0">
                    <a:pos x="95" y="298"/>
                  </a:cxn>
                  <a:cxn ang="0">
                    <a:pos x="89" y="345"/>
                  </a:cxn>
                  <a:cxn ang="0">
                    <a:pos x="87" y="393"/>
                  </a:cxn>
                  <a:cxn ang="0">
                    <a:pos x="84" y="431"/>
                  </a:cxn>
                  <a:cxn ang="0">
                    <a:pos x="86" y="481"/>
                  </a:cxn>
                  <a:cxn ang="0">
                    <a:pos x="87" y="533"/>
                  </a:cxn>
                  <a:cxn ang="0">
                    <a:pos x="92" y="582"/>
                  </a:cxn>
                  <a:cxn ang="0">
                    <a:pos x="97" y="632"/>
                  </a:cxn>
                  <a:cxn ang="0">
                    <a:pos x="107" y="684"/>
                  </a:cxn>
                  <a:cxn ang="0">
                    <a:pos x="119" y="731"/>
                  </a:cxn>
                  <a:cxn ang="0">
                    <a:pos x="130" y="779"/>
                  </a:cxn>
                  <a:cxn ang="0">
                    <a:pos x="145" y="823"/>
                  </a:cxn>
                  <a:cxn ang="0">
                    <a:pos x="150" y="835"/>
                  </a:cxn>
                  <a:cxn ang="0">
                    <a:pos x="68" y="863"/>
                  </a:cxn>
                  <a:cxn ang="0">
                    <a:pos x="59" y="839"/>
                  </a:cxn>
                </a:cxnLst>
                <a:rect l="0" t="0" r="r" b="b"/>
                <a:pathLst>
                  <a:path w="172" h="864">
                    <a:moveTo>
                      <a:pt x="59" y="839"/>
                    </a:moveTo>
                    <a:lnTo>
                      <a:pt x="46" y="801"/>
                    </a:lnTo>
                    <a:lnTo>
                      <a:pt x="35" y="758"/>
                    </a:lnTo>
                    <a:lnTo>
                      <a:pt x="25" y="713"/>
                    </a:lnTo>
                    <a:lnTo>
                      <a:pt x="16" y="661"/>
                    </a:lnTo>
                    <a:lnTo>
                      <a:pt x="8" y="619"/>
                    </a:lnTo>
                    <a:lnTo>
                      <a:pt x="5" y="569"/>
                    </a:lnTo>
                    <a:lnTo>
                      <a:pt x="1" y="527"/>
                    </a:lnTo>
                    <a:lnTo>
                      <a:pt x="0" y="474"/>
                    </a:lnTo>
                    <a:lnTo>
                      <a:pt x="0" y="413"/>
                    </a:lnTo>
                    <a:lnTo>
                      <a:pt x="3" y="365"/>
                    </a:lnTo>
                    <a:lnTo>
                      <a:pt x="6" y="322"/>
                    </a:lnTo>
                    <a:lnTo>
                      <a:pt x="10" y="283"/>
                    </a:lnTo>
                    <a:lnTo>
                      <a:pt x="19" y="235"/>
                    </a:lnTo>
                    <a:lnTo>
                      <a:pt x="26" y="191"/>
                    </a:lnTo>
                    <a:lnTo>
                      <a:pt x="38" y="142"/>
                    </a:lnTo>
                    <a:lnTo>
                      <a:pt x="51" y="97"/>
                    </a:lnTo>
                    <a:lnTo>
                      <a:pt x="67" y="53"/>
                    </a:lnTo>
                    <a:lnTo>
                      <a:pt x="81" y="12"/>
                    </a:lnTo>
                    <a:lnTo>
                      <a:pt x="89" y="0"/>
                    </a:lnTo>
                    <a:lnTo>
                      <a:pt x="171" y="25"/>
                    </a:lnTo>
                    <a:lnTo>
                      <a:pt x="153" y="57"/>
                    </a:lnTo>
                    <a:lnTo>
                      <a:pt x="134" y="107"/>
                    </a:lnTo>
                    <a:lnTo>
                      <a:pt x="122" y="153"/>
                    </a:lnTo>
                    <a:lnTo>
                      <a:pt x="111" y="197"/>
                    </a:lnTo>
                    <a:lnTo>
                      <a:pt x="102" y="250"/>
                    </a:lnTo>
                    <a:lnTo>
                      <a:pt x="95" y="298"/>
                    </a:lnTo>
                    <a:lnTo>
                      <a:pt x="89" y="345"/>
                    </a:lnTo>
                    <a:lnTo>
                      <a:pt x="87" y="393"/>
                    </a:lnTo>
                    <a:lnTo>
                      <a:pt x="84" y="431"/>
                    </a:lnTo>
                    <a:lnTo>
                      <a:pt x="86" y="481"/>
                    </a:lnTo>
                    <a:lnTo>
                      <a:pt x="87" y="533"/>
                    </a:lnTo>
                    <a:lnTo>
                      <a:pt x="92" y="582"/>
                    </a:lnTo>
                    <a:lnTo>
                      <a:pt x="97" y="632"/>
                    </a:lnTo>
                    <a:lnTo>
                      <a:pt x="107" y="684"/>
                    </a:lnTo>
                    <a:lnTo>
                      <a:pt x="119" y="731"/>
                    </a:lnTo>
                    <a:lnTo>
                      <a:pt x="130" y="779"/>
                    </a:lnTo>
                    <a:lnTo>
                      <a:pt x="145" y="823"/>
                    </a:lnTo>
                    <a:lnTo>
                      <a:pt x="150" y="835"/>
                    </a:lnTo>
                    <a:lnTo>
                      <a:pt x="68" y="863"/>
                    </a:lnTo>
                    <a:lnTo>
                      <a:pt x="59" y="839"/>
                    </a:lnTo>
                  </a:path>
                </a:pathLst>
              </a:custGeom>
              <a:gradFill rotWithShape="0">
                <a:gsLst>
                  <a:gs pos="0">
                    <a:schemeClr val="bg1"/>
                  </a:gs>
                  <a:gs pos="100000">
                    <a:schemeClr val="accent1"/>
                  </a:gs>
                </a:gsLst>
                <a:lin ang="5400000" scaled="1"/>
              </a:gradFill>
              <a:ln w="12700" cap="rnd" cmpd="sng">
                <a:solidFill>
                  <a:srgbClr val="210BF5"/>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sp>
            <p:nvSpPr>
              <p:cNvPr id="6539" name="Freeform 395"/>
              <p:cNvSpPr>
                <a:spLocks/>
              </p:cNvSpPr>
              <p:nvPr/>
            </p:nvSpPr>
            <p:spPr bwMode="auto">
              <a:xfrm>
                <a:off x="1636" y="2577"/>
                <a:ext cx="151" cy="750"/>
              </a:xfrm>
              <a:custGeom>
                <a:avLst/>
                <a:gdLst/>
                <a:ahLst/>
                <a:cxnLst>
                  <a:cxn ang="0">
                    <a:pos x="46" y="748"/>
                  </a:cxn>
                  <a:cxn ang="0">
                    <a:pos x="36" y="705"/>
                  </a:cxn>
                  <a:cxn ang="0">
                    <a:pos x="25" y="660"/>
                  </a:cxn>
                  <a:cxn ang="0">
                    <a:pos x="16" y="608"/>
                  </a:cxn>
                  <a:cxn ang="0">
                    <a:pos x="10" y="566"/>
                  </a:cxn>
                  <a:cxn ang="0">
                    <a:pos x="6" y="517"/>
                  </a:cxn>
                  <a:cxn ang="0">
                    <a:pos x="2" y="474"/>
                  </a:cxn>
                  <a:cxn ang="0">
                    <a:pos x="0" y="421"/>
                  </a:cxn>
                  <a:cxn ang="0">
                    <a:pos x="1" y="367"/>
                  </a:cxn>
                  <a:cxn ang="0">
                    <a:pos x="3" y="312"/>
                  </a:cxn>
                  <a:cxn ang="0">
                    <a:pos x="6" y="269"/>
                  </a:cxn>
                  <a:cxn ang="0">
                    <a:pos x="11" y="230"/>
                  </a:cxn>
                  <a:cxn ang="0">
                    <a:pos x="18" y="183"/>
                  </a:cxn>
                  <a:cxn ang="0">
                    <a:pos x="27" y="138"/>
                  </a:cxn>
                  <a:cxn ang="0">
                    <a:pos x="39" y="89"/>
                  </a:cxn>
                  <a:cxn ang="0">
                    <a:pos x="52" y="43"/>
                  </a:cxn>
                  <a:cxn ang="0">
                    <a:pos x="68" y="0"/>
                  </a:cxn>
                  <a:cxn ang="0">
                    <a:pos x="150" y="25"/>
                  </a:cxn>
                  <a:cxn ang="0">
                    <a:pos x="134" y="54"/>
                  </a:cxn>
                  <a:cxn ang="0">
                    <a:pos x="122" y="100"/>
                  </a:cxn>
                  <a:cxn ang="0">
                    <a:pos x="112" y="144"/>
                  </a:cxn>
                  <a:cxn ang="0">
                    <a:pos x="103" y="197"/>
                  </a:cxn>
                  <a:cxn ang="0">
                    <a:pos x="95" y="245"/>
                  </a:cxn>
                  <a:cxn ang="0">
                    <a:pos x="90" y="292"/>
                  </a:cxn>
                  <a:cxn ang="0">
                    <a:pos x="88" y="340"/>
                  </a:cxn>
                  <a:cxn ang="0">
                    <a:pos x="84" y="378"/>
                  </a:cxn>
                  <a:cxn ang="0">
                    <a:pos x="86" y="428"/>
                  </a:cxn>
                  <a:cxn ang="0">
                    <a:pos x="88" y="481"/>
                  </a:cxn>
                  <a:cxn ang="0">
                    <a:pos x="93" y="529"/>
                  </a:cxn>
                  <a:cxn ang="0">
                    <a:pos x="98" y="579"/>
                  </a:cxn>
                  <a:cxn ang="0">
                    <a:pos x="108" y="631"/>
                  </a:cxn>
                  <a:cxn ang="0">
                    <a:pos x="118" y="678"/>
                  </a:cxn>
                  <a:cxn ang="0">
                    <a:pos x="132" y="722"/>
                  </a:cxn>
                  <a:cxn ang="0">
                    <a:pos x="46" y="748"/>
                  </a:cxn>
                </a:cxnLst>
                <a:rect l="0" t="0" r="r" b="b"/>
                <a:pathLst>
                  <a:path w="151" h="749">
                    <a:moveTo>
                      <a:pt x="46" y="748"/>
                    </a:moveTo>
                    <a:lnTo>
                      <a:pt x="36" y="705"/>
                    </a:lnTo>
                    <a:lnTo>
                      <a:pt x="25" y="660"/>
                    </a:lnTo>
                    <a:lnTo>
                      <a:pt x="16" y="608"/>
                    </a:lnTo>
                    <a:lnTo>
                      <a:pt x="10" y="566"/>
                    </a:lnTo>
                    <a:lnTo>
                      <a:pt x="6" y="517"/>
                    </a:lnTo>
                    <a:lnTo>
                      <a:pt x="2" y="474"/>
                    </a:lnTo>
                    <a:lnTo>
                      <a:pt x="0" y="421"/>
                    </a:lnTo>
                    <a:lnTo>
                      <a:pt x="1" y="367"/>
                    </a:lnTo>
                    <a:lnTo>
                      <a:pt x="3" y="312"/>
                    </a:lnTo>
                    <a:lnTo>
                      <a:pt x="6" y="269"/>
                    </a:lnTo>
                    <a:lnTo>
                      <a:pt x="11" y="230"/>
                    </a:lnTo>
                    <a:lnTo>
                      <a:pt x="18" y="183"/>
                    </a:lnTo>
                    <a:lnTo>
                      <a:pt x="27" y="138"/>
                    </a:lnTo>
                    <a:lnTo>
                      <a:pt x="39" y="89"/>
                    </a:lnTo>
                    <a:lnTo>
                      <a:pt x="52" y="43"/>
                    </a:lnTo>
                    <a:lnTo>
                      <a:pt x="68" y="0"/>
                    </a:lnTo>
                    <a:lnTo>
                      <a:pt x="150" y="25"/>
                    </a:lnTo>
                    <a:lnTo>
                      <a:pt x="134" y="54"/>
                    </a:lnTo>
                    <a:lnTo>
                      <a:pt x="122" y="100"/>
                    </a:lnTo>
                    <a:lnTo>
                      <a:pt x="112" y="144"/>
                    </a:lnTo>
                    <a:lnTo>
                      <a:pt x="103" y="197"/>
                    </a:lnTo>
                    <a:lnTo>
                      <a:pt x="95" y="245"/>
                    </a:lnTo>
                    <a:lnTo>
                      <a:pt x="90" y="292"/>
                    </a:lnTo>
                    <a:lnTo>
                      <a:pt x="88" y="340"/>
                    </a:lnTo>
                    <a:lnTo>
                      <a:pt x="84" y="378"/>
                    </a:lnTo>
                    <a:lnTo>
                      <a:pt x="86" y="428"/>
                    </a:lnTo>
                    <a:lnTo>
                      <a:pt x="88" y="481"/>
                    </a:lnTo>
                    <a:lnTo>
                      <a:pt x="93" y="529"/>
                    </a:lnTo>
                    <a:lnTo>
                      <a:pt x="98" y="579"/>
                    </a:lnTo>
                    <a:lnTo>
                      <a:pt x="108" y="631"/>
                    </a:lnTo>
                    <a:lnTo>
                      <a:pt x="118" y="678"/>
                    </a:lnTo>
                    <a:lnTo>
                      <a:pt x="132" y="722"/>
                    </a:lnTo>
                    <a:lnTo>
                      <a:pt x="46" y="748"/>
                    </a:lnTo>
                  </a:path>
                </a:pathLst>
              </a:custGeom>
              <a:gradFill rotWithShape="0">
                <a:gsLst>
                  <a:gs pos="0">
                    <a:schemeClr val="bg1"/>
                  </a:gs>
                  <a:gs pos="100000">
                    <a:schemeClr val="accent1"/>
                  </a:gs>
                </a:gsLst>
                <a:lin ang="5400000" scaled="1"/>
              </a:gradFill>
              <a:ln w="12700" cap="rnd" cmpd="sng">
                <a:solidFill>
                  <a:srgbClr val="210BF5"/>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sp>
            <p:nvSpPr>
              <p:cNvPr id="6540" name="Freeform 396"/>
              <p:cNvSpPr>
                <a:spLocks/>
              </p:cNvSpPr>
              <p:nvPr/>
            </p:nvSpPr>
            <p:spPr bwMode="auto">
              <a:xfrm>
                <a:off x="1832" y="2634"/>
                <a:ext cx="127" cy="635"/>
              </a:xfrm>
              <a:custGeom>
                <a:avLst/>
                <a:gdLst/>
                <a:ahLst/>
                <a:cxnLst>
                  <a:cxn ang="0">
                    <a:pos x="37" y="633"/>
                  </a:cxn>
                  <a:cxn ang="0">
                    <a:pos x="25" y="599"/>
                  </a:cxn>
                  <a:cxn ang="0">
                    <a:pos x="16" y="547"/>
                  </a:cxn>
                  <a:cxn ang="0">
                    <a:pos x="8" y="505"/>
                  </a:cxn>
                  <a:cxn ang="0">
                    <a:pos x="6" y="456"/>
                  </a:cxn>
                  <a:cxn ang="0">
                    <a:pos x="2" y="413"/>
                  </a:cxn>
                  <a:cxn ang="0">
                    <a:pos x="0" y="360"/>
                  </a:cxn>
                  <a:cxn ang="0">
                    <a:pos x="1" y="306"/>
                  </a:cxn>
                  <a:cxn ang="0">
                    <a:pos x="3" y="251"/>
                  </a:cxn>
                  <a:cxn ang="0">
                    <a:pos x="6" y="208"/>
                  </a:cxn>
                  <a:cxn ang="0">
                    <a:pos x="11" y="170"/>
                  </a:cxn>
                  <a:cxn ang="0">
                    <a:pos x="18" y="121"/>
                  </a:cxn>
                  <a:cxn ang="0">
                    <a:pos x="27" y="78"/>
                  </a:cxn>
                  <a:cxn ang="0">
                    <a:pos x="38" y="29"/>
                  </a:cxn>
                  <a:cxn ang="0">
                    <a:pos x="44" y="0"/>
                  </a:cxn>
                  <a:cxn ang="0">
                    <a:pos x="127" y="25"/>
                  </a:cxn>
                  <a:cxn ang="0">
                    <a:pos x="121" y="39"/>
                  </a:cxn>
                  <a:cxn ang="0">
                    <a:pos x="111" y="84"/>
                  </a:cxn>
                  <a:cxn ang="0">
                    <a:pos x="101" y="136"/>
                  </a:cxn>
                  <a:cxn ang="0">
                    <a:pos x="95" y="184"/>
                  </a:cxn>
                  <a:cxn ang="0">
                    <a:pos x="89" y="231"/>
                  </a:cxn>
                  <a:cxn ang="0">
                    <a:pos x="86" y="279"/>
                  </a:cxn>
                  <a:cxn ang="0">
                    <a:pos x="84" y="317"/>
                  </a:cxn>
                  <a:cxn ang="0">
                    <a:pos x="86" y="367"/>
                  </a:cxn>
                  <a:cxn ang="0">
                    <a:pos x="88" y="419"/>
                  </a:cxn>
                  <a:cxn ang="0">
                    <a:pos x="93" y="468"/>
                  </a:cxn>
                  <a:cxn ang="0">
                    <a:pos x="98" y="518"/>
                  </a:cxn>
                  <a:cxn ang="0">
                    <a:pos x="108" y="570"/>
                  </a:cxn>
                  <a:cxn ang="0">
                    <a:pos x="123" y="609"/>
                  </a:cxn>
                  <a:cxn ang="0">
                    <a:pos x="37" y="633"/>
                  </a:cxn>
                </a:cxnLst>
                <a:rect l="0" t="0" r="r" b="b"/>
                <a:pathLst>
                  <a:path w="128" h="634">
                    <a:moveTo>
                      <a:pt x="37" y="633"/>
                    </a:moveTo>
                    <a:lnTo>
                      <a:pt x="25" y="599"/>
                    </a:lnTo>
                    <a:lnTo>
                      <a:pt x="16" y="547"/>
                    </a:lnTo>
                    <a:lnTo>
                      <a:pt x="8" y="505"/>
                    </a:lnTo>
                    <a:lnTo>
                      <a:pt x="6" y="456"/>
                    </a:lnTo>
                    <a:lnTo>
                      <a:pt x="2" y="413"/>
                    </a:lnTo>
                    <a:lnTo>
                      <a:pt x="0" y="360"/>
                    </a:lnTo>
                    <a:lnTo>
                      <a:pt x="1" y="306"/>
                    </a:lnTo>
                    <a:lnTo>
                      <a:pt x="3" y="251"/>
                    </a:lnTo>
                    <a:lnTo>
                      <a:pt x="6" y="208"/>
                    </a:lnTo>
                    <a:lnTo>
                      <a:pt x="11" y="170"/>
                    </a:lnTo>
                    <a:lnTo>
                      <a:pt x="18" y="121"/>
                    </a:lnTo>
                    <a:lnTo>
                      <a:pt x="27" y="78"/>
                    </a:lnTo>
                    <a:lnTo>
                      <a:pt x="38" y="29"/>
                    </a:lnTo>
                    <a:lnTo>
                      <a:pt x="44" y="0"/>
                    </a:lnTo>
                    <a:lnTo>
                      <a:pt x="127" y="25"/>
                    </a:lnTo>
                    <a:lnTo>
                      <a:pt x="121" y="39"/>
                    </a:lnTo>
                    <a:lnTo>
                      <a:pt x="111" y="84"/>
                    </a:lnTo>
                    <a:lnTo>
                      <a:pt x="101" y="136"/>
                    </a:lnTo>
                    <a:lnTo>
                      <a:pt x="95" y="184"/>
                    </a:lnTo>
                    <a:lnTo>
                      <a:pt x="89" y="231"/>
                    </a:lnTo>
                    <a:lnTo>
                      <a:pt x="86" y="279"/>
                    </a:lnTo>
                    <a:lnTo>
                      <a:pt x="84" y="317"/>
                    </a:lnTo>
                    <a:lnTo>
                      <a:pt x="86" y="367"/>
                    </a:lnTo>
                    <a:lnTo>
                      <a:pt x="88" y="419"/>
                    </a:lnTo>
                    <a:lnTo>
                      <a:pt x="93" y="468"/>
                    </a:lnTo>
                    <a:lnTo>
                      <a:pt x="98" y="518"/>
                    </a:lnTo>
                    <a:lnTo>
                      <a:pt x="108" y="570"/>
                    </a:lnTo>
                    <a:lnTo>
                      <a:pt x="123" y="609"/>
                    </a:lnTo>
                    <a:lnTo>
                      <a:pt x="37" y="633"/>
                    </a:lnTo>
                  </a:path>
                </a:pathLst>
              </a:custGeom>
              <a:gradFill rotWithShape="0">
                <a:gsLst>
                  <a:gs pos="0">
                    <a:schemeClr val="bg1"/>
                  </a:gs>
                  <a:gs pos="100000">
                    <a:schemeClr val="accent1"/>
                  </a:gs>
                </a:gsLst>
                <a:lin ang="5400000" scaled="1"/>
              </a:gradFill>
              <a:ln w="12700" cap="rnd" cmpd="sng">
                <a:solidFill>
                  <a:srgbClr val="210BF5"/>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sp>
            <p:nvSpPr>
              <p:cNvPr id="6541" name="Freeform 397"/>
              <p:cNvSpPr>
                <a:spLocks/>
              </p:cNvSpPr>
              <p:nvPr/>
            </p:nvSpPr>
            <p:spPr bwMode="auto">
              <a:xfrm>
                <a:off x="2003" y="2685"/>
                <a:ext cx="126" cy="542"/>
              </a:xfrm>
              <a:custGeom>
                <a:avLst/>
                <a:gdLst/>
                <a:ahLst/>
                <a:cxnLst>
                  <a:cxn ang="0">
                    <a:pos x="21" y="541"/>
                  </a:cxn>
                  <a:cxn ang="0">
                    <a:pos x="14" y="510"/>
                  </a:cxn>
                  <a:cxn ang="0">
                    <a:pos x="8" y="473"/>
                  </a:cxn>
                  <a:cxn ang="0">
                    <a:pos x="2" y="422"/>
                  </a:cxn>
                  <a:cxn ang="0">
                    <a:pos x="1" y="382"/>
                  </a:cxn>
                  <a:cxn ang="0">
                    <a:pos x="0" y="328"/>
                  </a:cxn>
                  <a:cxn ang="0">
                    <a:pos x="1" y="274"/>
                  </a:cxn>
                  <a:cxn ang="0">
                    <a:pos x="3" y="219"/>
                  </a:cxn>
                  <a:cxn ang="0">
                    <a:pos x="6" y="176"/>
                  </a:cxn>
                  <a:cxn ang="0">
                    <a:pos x="10" y="137"/>
                  </a:cxn>
                  <a:cxn ang="0">
                    <a:pos x="19" y="90"/>
                  </a:cxn>
                  <a:cxn ang="0">
                    <a:pos x="26" y="45"/>
                  </a:cxn>
                  <a:cxn ang="0">
                    <a:pos x="39" y="0"/>
                  </a:cxn>
                  <a:cxn ang="0">
                    <a:pos x="124" y="28"/>
                  </a:cxn>
                  <a:cxn ang="0">
                    <a:pos x="112" y="52"/>
                  </a:cxn>
                  <a:cxn ang="0">
                    <a:pos x="103" y="104"/>
                  </a:cxn>
                  <a:cxn ang="0">
                    <a:pos x="95" y="152"/>
                  </a:cxn>
                  <a:cxn ang="0">
                    <a:pos x="90" y="199"/>
                  </a:cxn>
                  <a:cxn ang="0">
                    <a:pos x="88" y="247"/>
                  </a:cxn>
                  <a:cxn ang="0">
                    <a:pos x="85" y="285"/>
                  </a:cxn>
                  <a:cxn ang="0">
                    <a:pos x="86" y="335"/>
                  </a:cxn>
                  <a:cxn ang="0">
                    <a:pos x="86" y="388"/>
                  </a:cxn>
                  <a:cxn ang="0">
                    <a:pos x="89" y="438"/>
                  </a:cxn>
                  <a:cxn ang="0">
                    <a:pos x="99" y="486"/>
                  </a:cxn>
                  <a:cxn ang="0">
                    <a:pos x="108" y="513"/>
                  </a:cxn>
                  <a:cxn ang="0">
                    <a:pos x="21" y="541"/>
                  </a:cxn>
                </a:cxnLst>
                <a:rect l="0" t="0" r="r" b="b"/>
                <a:pathLst>
                  <a:path w="125" h="542">
                    <a:moveTo>
                      <a:pt x="21" y="541"/>
                    </a:moveTo>
                    <a:lnTo>
                      <a:pt x="14" y="510"/>
                    </a:lnTo>
                    <a:lnTo>
                      <a:pt x="8" y="473"/>
                    </a:lnTo>
                    <a:lnTo>
                      <a:pt x="2" y="422"/>
                    </a:lnTo>
                    <a:lnTo>
                      <a:pt x="1" y="382"/>
                    </a:lnTo>
                    <a:lnTo>
                      <a:pt x="0" y="328"/>
                    </a:lnTo>
                    <a:lnTo>
                      <a:pt x="1" y="274"/>
                    </a:lnTo>
                    <a:lnTo>
                      <a:pt x="3" y="219"/>
                    </a:lnTo>
                    <a:lnTo>
                      <a:pt x="6" y="176"/>
                    </a:lnTo>
                    <a:lnTo>
                      <a:pt x="10" y="137"/>
                    </a:lnTo>
                    <a:lnTo>
                      <a:pt x="19" y="90"/>
                    </a:lnTo>
                    <a:lnTo>
                      <a:pt x="26" y="45"/>
                    </a:lnTo>
                    <a:lnTo>
                      <a:pt x="39" y="0"/>
                    </a:lnTo>
                    <a:lnTo>
                      <a:pt x="124" y="28"/>
                    </a:lnTo>
                    <a:lnTo>
                      <a:pt x="112" y="52"/>
                    </a:lnTo>
                    <a:lnTo>
                      <a:pt x="103" y="104"/>
                    </a:lnTo>
                    <a:lnTo>
                      <a:pt x="95" y="152"/>
                    </a:lnTo>
                    <a:lnTo>
                      <a:pt x="90" y="199"/>
                    </a:lnTo>
                    <a:lnTo>
                      <a:pt x="88" y="247"/>
                    </a:lnTo>
                    <a:lnTo>
                      <a:pt x="85" y="285"/>
                    </a:lnTo>
                    <a:lnTo>
                      <a:pt x="86" y="335"/>
                    </a:lnTo>
                    <a:lnTo>
                      <a:pt x="86" y="388"/>
                    </a:lnTo>
                    <a:lnTo>
                      <a:pt x="89" y="438"/>
                    </a:lnTo>
                    <a:lnTo>
                      <a:pt x="99" y="486"/>
                    </a:lnTo>
                    <a:lnTo>
                      <a:pt x="108" y="513"/>
                    </a:lnTo>
                    <a:lnTo>
                      <a:pt x="21" y="541"/>
                    </a:lnTo>
                  </a:path>
                </a:pathLst>
              </a:custGeom>
              <a:gradFill rotWithShape="0">
                <a:gsLst>
                  <a:gs pos="0">
                    <a:schemeClr val="bg1"/>
                  </a:gs>
                  <a:gs pos="100000">
                    <a:schemeClr val="accent1"/>
                  </a:gs>
                </a:gsLst>
                <a:lin ang="5400000" scaled="1"/>
              </a:gradFill>
              <a:ln w="12700" cap="rnd" cmpd="sng">
                <a:solidFill>
                  <a:srgbClr val="210BF5"/>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sp>
            <p:nvSpPr>
              <p:cNvPr id="6542" name="Freeform 398"/>
              <p:cNvSpPr>
                <a:spLocks/>
              </p:cNvSpPr>
              <p:nvPr/>
            </p:nvSpPr>
            <p:spPr bwMode="auto">
              <a:xfrm>
                <a:off x="2194" y="2740"/>
                <a:ext cx="104" cy="424"/>
              </a:xfrm>
              <a:custGeom>
                <a:avLst/>
                <a:gdLst/>
                <a:ahLst/>
                <a:cxnLst>
                  <a:cxn ang="0">
                    <a:pos x="16" y="423"/>
                  </a:cxn>
                  <a:cxn ang="0">
                    <a:pos x="8" y="386"/>
                  </a:cxn>
                  <a:cxn ang="0">
                    <a:pos x="6" y="346"/>
                  </a:cxn>
                  <a:cxn ang="0">
                    <a:pos x="2" y="304"/>
                  </a:cxn>
                  <a:cxn ang="0">
                    <a:pos x="0" y="250"/>
                  </a:cxn>
                  <a:cxn ang="0">
                    <a:pos x="1" y="196"/>
                  </a:cxn>
                  <a:cxn ang="0">
                    <a:pos x="3" y="141"/>
                  </a:cxn>
                  <a:cxn ang="0">
                    <a:pos x="6" y="98"/>
                  </a:cxn>
                  <a:cxn ang="0">
                    <a:pos x="11" y="59"/>
                  </a:cxn>
                  <a:cxn ang="0">
                    <a:pos x="12" y="21"/>
                  </a:cxn>
                  <a:cxn ang="0">
                    <a:pos x="15" y="0"/>
                  </a:cxn>
                  <a:cxn ang="0">
                    <a:pos x="104" y="30"/>
                  </a:cxn>
                  <a:cxn ang="0">
                    <a:pos x="96" y="74"/>
                  </a:cxn>
                  <a:cxn ang="0">
                    <a:pos x="91" y="121"/>
                  </a:cxn>
                  <a:cxn ang="0">
                    <a:pos x="87" y="169"/>
                  </a:cxn>
                  <a:cxn ang="0">
                    <a:pos x="84" y="208"/>
                  </a:cxn>
                  <a:cxn ang="0">
                    <a:pos x="84" y="263"/>
                  </a:cxn>
                  <a:cxn ang="0">
                    <a:pos x="87" y="311"/>
                  </a:cxn>
                  <a:cxn ang="0">
                    <a:pos x="93" y="359"/>
                  </a:cxn>
                  <a:cxn ang="0">
                    <a:pos x="100" y="397"/>
                  </a:cxn>
                  <a:cxn ang="0">
                    <a:pos x="16" y="423"/>
                  </a:cxn>
                </a:cxnLst>
                <a:rect l="0" t="0" r="r" b="b"/>
                <a:pathLst>
                  <a:path w="105" h="424">
                    <a:moveTo>
                      <a:pt x="16" y="423"/>
                    </a:moveTo>
                    <a:lnTo>
                      <a:pt x="8" y="386"/>
                    </a:lnTo>
                    <a:lnTo>
                      <a:pt x="6" y="346"/>
                    </a:lnTo>
                    <a:lnTo>
                      <a:pt x="2" y="304"/>
                    </a:lnTo>
                    <a:lnTo>
                      <a:pt x="0" y="250"/>
                    </a:lnTo>
                    <a:lnTo>
                      <a:pt x="1" y="196"/>
                    </a:lnTo>
                    <a:lnTo>
                      <a:pt x="3" y="141"/>
                    </a:lnTo>
                    <a:lnTo>
                      <a:pt x="6" y="98"/>
                    </a:lnTo>
                    <a:lnTo>
                      <a:pt x="11" y="59"/>
                    </a:lnTo>
                    <a:lnTo>
                      <a:pt x="12" y="21"/>
                    </a:lnTo>
                    <a:lnTo>
                      <a:pt x="15" y="0"/>
                    </a:lnTo>
                    <a:lnTo>
                      <a:pt x="104" y="30"/>
                    </a:lnTo>
                    <a:lnTo>
                      <a:pt x="96" y="74"/>
                    </a:lnTo>
                    <a:lnTo>
                      <a:pt x="91" y="121"/>
                    </a:lnTo>
                    <a:lnTo>
                      <a:pt x="87" y="169"/>
                    </a:lnTo>
                    <a:lnTo>
                      <a:pt x="84" y="208"/>
                    </a:lnTo>
                    <a:lnTo>
                      <a:pt x="84" y="263"/>
                    </a:lnTo>
                    <a:lnTo>
                      <a:pt x="87" y="311"/>
                    </a:lnTo>
                    <a:lnTo>
                      <a:pt x="93" y="359"/>
                    </a:lnTo>
                    <a:lnTo>
                      <a:pt x="100" y="397"/>
                    </a:lnTo>
                    <a:lnTo>
                      <a:pt x="16" y="423"/>
                    </a:lnTo>
                  </a:path>
                </a:pathLst>
              </a:custGeom>
              <a:gradFill rotWithShape="0">
                <a:gsLst>
                  <a:gs pos="0">
                    <a:schemeClr val="bg1"/>
                  </a:gs>
                  <a:gs pos="100000">
                    <a:schemeClr val="accent1"/>
                  </a:gs>
                </a:gsLst>
                <a:lin ang="5400000" scaled="1"/>
              </a:gradFill>
              <a:ln w="12700" cap="rnd" cmpd="sng">
                <a:solidFill>
                  <a:srgbClr val="210BF5"/>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sp>
            <p:nvSpPr>
              <p:cNvPr id="6543" name="Freeform 399"/>
              <p:cNvSpPr>
                <a:spLocks/>
              </p:cNvSpPr>
              <p:nvPr/>
            </p:nvSpPr>
            <p:spPr bwMode="auto">
              <a:xfrm>
                <a:off x="2375" y="2802"/>
                <a:ext cx="101" cy="307"/>
              </a:xfrm>
              <a:custGeom>
                <a:avLst/>
                <a:gdLst/>
                <a:ahLst/>
                <a:cxnLst>
                  <a:cxn ang="0">
                    <a:pos x="10" y="307"/>
                  </a:cxn>
                  <a:cxn ang="0">
                    <a:pos x="1" y="250"/>
                  </a:cxn>
                  <a:cxn ang="0">
                    <a:pos x="0" y="197"/>
                  </a:cxn>
                  <a:cxn ang="0">
                    <a:pos x="0" y="143"/>
                  </a:cxn>
                  <a:cxn ang="0">
                    <a:pos x="2" y="88"/>
                  </a:cxn>
                  <a:cxn ang="0">
                    <a:pos x="6" y="45"/>
                  </a:cxn>
                  <a:cxn ang="0">
                    <a:pos x="16" y="0"/>
                  </a:cxn>
                  <a:cxn ang="0">
                    <a:pos x="98" y="25"/>
                  </a:cxn>
                  <a:cxn ang="0">
                    <a:pos x="90" y="68"/>
                  </a:cxn>
                  <a:cxn ang="0">
                    <a:pos x="87" y="116"/>
                  </a:cxn>
                  <a:cxn ang="0">
                    <a:pos x="84" y="154"/>
                  </a:cxn>
                  <a:cxn ang="0">
                    <a:pos x="86" y="210"/>
                  </a:cxn>
                  <a:cxn ang="0">
                    <a:pos x="87" y="257"/>
                  </a:cxn>
                  <a:cxn ang="0">
                    <a:pos x="94" y="281"/>
                  </a:cxn>
                  <a:cxn ang="0">
                    <a:pos x="10" y="307"/>
                  </a:cxn>
                </a:cxnLst>
                <a:rect l="0" t="0" r="r" b="b"/>
                <a:pathLst>
                  <a:path w="99" h="308">
                    <a:moveTo>
                      <a:pt x="10" y="307"/>
                    </a:moveTo>
                    <a:lnTo>
                      <a:pt x="1" y="250"/>
                    </a:lnTo>
                    <a:lnTo>
                      <a:pt x="0" y="197"/>
                    </a:lnTo>
                    <a:lnTo>
                      <a:pt x="0" y="143"/>
                    </a:lnTo>
                    <a:lnTo>
                      <a:pt x="2" y="88"/>
                    </a:lnTo>
                    <a:lnTo>
                      <a:pt x="6" y="45"/>
                    </a:lnTo>
                    <a:lnTo>
                      <a:pt x="16" y="0"/>
                    </a:lnTo>
                    <a:lnTo>
                      <a:pt x="98" y="25"/>
                    </a:lnTo>
                    <a:lnTo>
                      <a:pt x="90" y="68"/>
                    </a:lnTo>
                    <a:lnTo>
                      <a:pt x="87" y="116"/>
                    </a:lnTo>
                    <a:lnTo>
                      <a:pt x="84" y="154"/>
                    </a:lnTo>
                    <a:lnTo>
                      <a:pt x="86" y="210"/>
                    </a:lnTo>
                    <a:lnTo>
                      <a:pt x="87" y="257"/>
                    </a:lnTo>
                    <a:lnTo>
                      <a:pt x="94" y="281"/>
                    </a:lnTo>
                    <a:lnTo>
                      <a:pt x="10" y="307"/>
                    </a:lnTo>
                  </a:path>
                </a:pathLst>
              </a:custGeom>
              <a:gradFill rotWithShape="0">
                <a:gsLst>
                  <a:gs pos="0">
                    <a:schemeClr val="bg1"/>
                  </a:gs>
                  <a:gs pos="100000">
                    <a:schemeClr val="accent1"/>
                  </a:gs>
                </a:gsLst>
                <a:lin ang="5400000" scaled="1"/>
              </a:gradFill>
              <a:ln w="12700" cap="rnd" cmpd="sng">
                <a:solidFill>
                  <a:srgbClr val="210BF5"/>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sp>
            <p:nvSpPr>
              <p:cNvPr id="6544" name="Freeform 400"/>
              <p:cNvSpPr>
                <a:spLocks/>
              </p:cNvSpPr>
              <p:nvPr/>
            </p:nvSpPr>
            <p:spPr bwMode="auto">
              <a:xfrm>
                <a:off x="2546" y="2856"/>
                <a:ext cx="94" cy="207"/>
              </a:xfrm>
              <a:custGeom>
                <a:avLst/>
                <a:gdLst/>
                <a:ahLst/>
                <a:cxnLst>
                  <a:cxn ang="0">
                    <a:pos x="1" y="175"/>
                  </a:cxn>
                  <a:cxn ang="0">
                    <a:pos x="0" y="122"/>
                  </a:cxn>
                  <a:cxn ang="0">
                    <a:pos x="1" y="71"/>
                  </a:cxn>
                  <a:cxn ang="0">
                    <a:pos x="5" y="25"/>
                  </a:cxn>
                  <a:cxn ang="0">
                    <a:pos x="11" y="0"/>
                  </a:cxn>
                  <a:cxn ang="0">
                    <a:pos x="93" y="24"/>
                  </a:cxn>
                  <a:cxn ang="0">
                    <a:pos x="87" y="78"/>
                  </a:cxn>
                  <a:cxn ang="0">
                    <a:pos x="86" y="129"/>
                  </a:cxn>
                  <a:cxn ang="0">
                    <a:pos x="86" y="177"/>
                  </a:cxn>
                  <a:cxn ang="0">
                    <a:pos x="5" y="205"/>
                  </a:cxn>
                  <a:cxn ang="0">
                    <a:pos x="1" y="175"/>
                  </a:cxn>
                </a:cxnLst>
                <a:rect l="0" t="0" r="r" b="b"/>
                <a:pathLst>
                  <a:path w="94" h="206">
                    <a:moveTo>
                      <a:pt x="1" y="175"/>
                    </a:moveTo>
                    <a:lnTo>
                      <a:pt x="0" y="122"/>
                    </a:lnTo>
                    <a:lnTo>
                      <a:pt x="1" y="71"/>
                    </a:lnTo>
                    <a:lnTo>
                      <a:pt x="5" y="25"/>
                    </a:lnTo>
                    <a:lnTo>
                      <a:pt x="11" y="0"/>
                    </a:lnTo>
                    <a:lnTo>
                      <a:pt x="93" y="24"/>
                    </a:lnTo>
                    <a:lnTo>
                      <a:pt x="87" y="78"/>
                    </a:lnTo>
                    <a:lnTo>
                      <a:pt x="86" y="129"/>
                    </a:lnTo>
                    <a:lnTo>
                      <a:pt x="86" y="177"/>
                    </a:lnTo>
                    <a:lnTo>
                      <a:pt x="5" y="205"/>
                    </a:lnTo>
                    <a:lnTo>
                      <a:pt x="1" y="175"/>
                    </a:lnTo>
                  </a:path>
                </a:pathLst>
              </a:custGeom>
              <a:gradFill rotWithShape="0">
                <a:gsLst>
                  <a:gs pos="0">
                    <a:schemeClr val="bg1"/>
                  </a:gs>
                  <a:gs pos="100000">
                    <a:schemeClr val="accent1"/>
                  </a:gs>
                </a:gsLst>
                <a:lin ang="5400000" scaled="1"/>
              </a:gradFill>
              <a:ln w="12700" cap="rnd" cmpd="sng">
                <a:solidFill>
                  <a:srgbClr val="210BF5"/>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grpSp>
        <p:sp>
          <p:nvSpPr>
            <p:cNvPr id="6545" name="Freeform 401"/>
            <p:cNvSpPr>
              <a:spLocks/>
            </p:cNvSpPr>
            <p:nvPr/>
          </p:nvSpPr>
          <p:spPr bwMode="auto">
            <a:xfrm>
              <a:off x="1560" y="1466"/>
              <a:ext cx="1261" cy="986"/>
            </a:xfrm>
            <a:custGeom>
              <a:avLst/>
              <a:gdLst/>
              <a:ahLst/>
              <a:cxnLst>
                <a:cxn ang="0">
                  <a:pos x="1861" y="81"/>
                </a:cxn>
                <a:cxn ang="0">
                  <a:pos x="1940" y="186"/>
                </a:cxn>
                <a:cxn ang="0">
                  <a:pos x="2003" y="298"/>
                </a:cxn>
                <a:cxn ang="0">
                  <a:pos x="2058" y="425"/>
                </a:cxn>
                <a:cxn ang="0">
                  <a:pos x="2090" y="543"/>
                </a:cxn>
                <a:cxn ang="0">
                  <a:pos x="2106" y="670"/>
                </a:cxn>
                <a:cxn ang="0">
                  <a:pos x="2113" y="804"/>
                </a:cxn>
                <a:cxn ang="0">
                  <a:pos x="2098" y="931"/>
                </a:cxn>
                <a:cxn ang="0">
                  <a:pos x="2066" y="1057"/>
                </a:cxn>
                <a:cxn ang="0">
                  <a:pos x="2019" y="1177"/>
                </a:cxn>
                <a:cxn ang="0">
                  <a:pos x="1956" y="1288"/>
                </a:cxn>
                <a:cxn ang="0">
                  <a:pos x="1877" y="1393"/>
                </a:cxn>
                <a:cxn ang="0">
                  <a:pos x="1782" y="1490"/>
                </a:cxn>
                <a:cxn ang="0">
                  <a:pos x="1680" y="1579"/>
                </a:cxn>
                <a:cxn ang="0">
                  <a:pos x="1569" y="1653"/>
                </a:cxn>
                <a:cxn ang="0">
                  <a:pos x="1451" y="1714"/>
                </a:cxn>
                <a:cxn ang="0">
                  <a:pos x="1325" y="1758"/>
                </a:cxn>
                <a:cxn ang="0">
                  <a:pos x="1191" y="1787"/>
                </a:cxn>
                <a:cxn ang="0">
                  <a:pos x="1057" y="1803"/>
                </a:cxn>
                <a:cxn ang="0">
                  <a:pos x="915" y="1795"/>
                </a:cxn>
                <a:cxn ang="0">
                  <a:pos x="781" y="1780"/>
                </a:cxn>
                <a:cxn ang="0">
                  <a:pos x="655" y="1750"/>
                </a:cxn>
                <a:cxn ang="0">
                  <a:pos x="521" y="1698"/>
                </a:cxn>
                <a:cxn ang="0">
                  <a:pos x="402" y="1639"/>
                </a:cxn>
                <a:cxn ang="0">
                  <a:pos x="292" y="1564"/>
                </a:cxn>
                <a:cxn ang="0">
                  <a:pos x="189" y="1483"/>
                </a:cxn>
                <a:cxn ang="0">
                  <a:pos x="103" y="1378"/>
                </a:cxn>
                <a:cxn ang="0">
                  <a:pos x="32" y="1274"/>
                </a:cxn>
                <a:cxn ang="0">
                  <a:pos x="513" y="1012"/>
                </a:cxn>
                <a:cxn ang="0">
                  <a:pos x="552" y="1065"/>
                </a:cxn>
                <a:cxn ang="0">
                  <a:pos x="599" y="1110"/>
                </a:cxn>
                <a:cxn ang="0">
                  <a:pos x="647" y="1154"/>
                </a:cxn>
                <a:cxn ang="0">
                  <a:pos x="702" y="1191"/>
                </a:cxn>
                <a:cxn ang="0">
                  <a:pos x="757" y="1222"/>
                </a:cxn>
                <a:cxn ang="0">
                  <a:pos x="820" y="1243"/>
                </a:cxn>
                <a:cxn ang="0">
                  <a:pos x="891" y="1259"/>
                </a:cxn>
                <a:cxn ang="0">
                  <a:pos x="954" y="1274"/>
                </a:cxn>
                <a:cxn ang="0">
                  <a:pos x="1025" y="1274"/>
                </a:cxn>
                <a:cxn ang="0">
                  <a:pos x="1088" y="1266"/>
                </a:cxn>
                <a:cxn ang="0">
                  <a:pos x="1159" y="1252"/>
                </a:cxn>
                <a:cxn ang="0">
                  <a:pos x="1222" y="1229"/>
                </a:cxn>
                <a:cxn ang="0">
                  <a:pos x="1285" y="1199"/>
                </a:cxn>
                <a:cxn ang="0">
                  <a:pos x="1341" y="1162"/>
                </a:cxn>
                <a:cxn ang="0">
                  <a:pos x="1396" y="1110"/>
                </a:cxn>
                <a:cxn ang="0">
                  <a:pos x="1443" y="1057"/>
                </a:cxn>
                <a:cxn ang="0">
                  <a:pos x="1483" y="998"/>
                </a:cxn>
                <a:cxn ang="0">
                  <a:pos x="1514" y="946"/>
                </a:cxn>
                <a:cxn ang="0">
                  <a:pos x="1530" y="879"/>
                </a:cxn>
                <a:cxn ang="0">
                  <a:pos x="1546" y="819"/>
                </a:cxn>
                <a:cxn ang="0">
                  <a:pos x="1554" y="752"/>
                </a:cxn>
                <a:cxn ang="0">
                  <a:pos x="1546" y="692"/>
                </a:cxn>
                <a:cxn ang="0">
                  <a:pos x="1538" y="625"/>
                </a:cxn>
                <a:cxn ang="0">
                  <a:pos x="1514" y="566"/>
                </a:cxn>
                <a:cxn ang="0">
                  <a:pos x="1490" y="506"/>
                </a:cxn>
                <a:cxn ang="0">
                  <a:pos x="1459" y="454"/>
                </a:cxn>
                <a:cxn ang="0">
                  <a:pos x="1412" y="402"/>
                </a:cxn>
              </a:cxnLst>
              <a:rect l="0" t="0" r="r" b="b"/>
              <a:pathLst>
                <a:path w="2114" h="1804">
                  <a:moveTo>
                    <a:pt x="1782" y="0"/>
                  </a:moveTo>
                  <a:lnTo>
                    <a:pt x="1798" y="15"/>
                  </a:lnTo>
                  <a:lnTo>
                    <a:pt x="1814" y="29"/>
                  </a:lnTo>
                  <a:lnTo>
                    <a:pt x="1822" y="44"/>
                  </a:lnTo>
                  <a:lnTo>
                    <a:pt x="1837" y="52"/>
                  </a:lnTo>
                  <a:lnTo>
                    <a:pt x="1853" y="67"/>
                  </a:lnTo>
                  <a:lnTo>
                    <a:pt x="1861" y="81"/>
                  </a:lnTo>
                  <a:lnTo>
                    <a:pt x="1877" y="97"/>
                  </a:lnTo>
                  <a:lnTo>
                    <a:pt x="1885" y="112"/>
                  </a:lnTo>
                  <a:lnTo>
                    <a:pt x="1901" y="126"/>
                  </a:lnTo>
                  <a:lnTo>
                    <a:pt x="1908" y="142"/>
                  </a:lnTo>
                  <a:lnTo>
                    <a:pt x="1924" y="156"/>
                  </a:lnTo>
                  <a:lnTo>
                    <a:pt x="1932" y="171"/>
                  </a:lnTo>
                  <a:lnTo>
                    <a:pt x="1940" y="186"/>
                  </a:lnTo>
                  <a:lnTo>
                    <a:pt x="1956" y="201"/>
                  </a:lnTo>
                  <a:lnTo>
                    <a:pt x="1964" y="216"/>
                  </a:lnTo>
                  <a:lnTo>
                    <a:pt x="1972" y="238"/>
                  </a:lnTo>
                  <a:lnTo>
                    <a:pt x="1979" y="253"/>
                  </a:lnTo>
                  <a:lnTo>
                    <a:pt x="1987" y="268"/>
                  </a:lnTo>
                  <a:lnTo>
                    <a:pt x="1995" y="283"/>
                  </a:lnTo>
                  <a:lnTo>
                    <a:pt x="2003" y="298"/>
                  </a:lnTo>
                  <a:lnTo>
                    <a:pt x="2019" y="320"/>
                  </a:lnTo>
                  <a:lnTo>
                    <a:pt x="2027" y="335"/>
                  </a:lnTo>
                  <a:lnTo>
                    <a:pt x="2027" y="350"/>
                  </a:lnTo>
                  <a:lnTo>
                    <a:pt x="2035" y="373"/>
                  </a:lnTo>
                  <a:lnTo>
                    <a:pt x="2042" y="387"/>
                  </a:lnTo>
                  <a:lnTo>
                    <a:pt x="2050" y="402"/>
                  </a:lnTo>
                  <a:lnTo>
                    <a:pt x="2058" y="425"/>
                  </a:lnTo>
                  <a:lnTo>
                    <a:pt x="2066" y="439"/>
                  </a:lnTo>
                  <a:lnTo>
                    <a:pt x="2066" y="454"/>
                  </a:lnTo>
                  <a:lnTo>
                    <a:pt x="2074" y="477"/>
                  </a:lnTo>
                  <a:lnTo>
                    <a:pt x="2082" y="491"/>
                  </a:lnTo>
                  <a:lnTo>
                    <a:pt x="2082" y="506"/>
                  </a:lnTo>
                  <a:lnTo>
                    <a:pt x="2090" y="529"/>
                  </a:lnTo>
                  <a:lnTo>
                    <a:pt x="2090" y="543"/>
                  </a:lnTo>
                  <a:lnTo>
                    <a:pt x="2098" y="566"/>
                  </a:lnTo>
                  <a:lnTo>
                    <a:pt x="2098" y="581"/>
                  </a:lnTo>
                  <a:lnTo>
                    <a:pt x="2098" y="604"/>
                  </a:lnTo>
                  <a:lnTo>
                    <a:pt x="2106" y="618"/>
                  </a:lnTo>
                  <a:lnTo>
                    <a:pt x="2106" y="633"/>
                  </a:lnTo>
                  <a:lnTo>
                    <a:pt x="2106" y="656"/>
                  </a:lnTo>
                  <a:lnTo>
                    <a:pt x="2106" y="670"/>
                  </a:lnTo>
                  <a:lnTo>
                    <a:pt x="2113" y="692"/>
                  </a:lnTo>
                  <a:lnTo>
                    <a:pt x="2113" y="708"/>
                  </a:lnTo>
                  <a:lnTo>
                    <a:pt x="2113" y="730"/>
                  </a:lnTo>
                  <a:lnTo>
                    <a:pt x="2113" y="745"/>
                  </a:lnTo>
                  <a:lnTo>
                    <a:pt x="2113" y="767"/>
                  </a:lnTo>
                  <a:lnTo>
                    <a:pt x="2113" y="782"/>
                  </a:lnTo>
                  <a:lnTo>
                    <a:pt x="2113" y="804"/>
                  </a:lnTo>
                  <a:lnTo>
                    <a:pt x="2106" y="819"/>
                  </a:lnTo>
                  <a:lnTo>
                    <a:pt x="2106" y="842"/>
                  </a:lnTo>
                  <a:lnTo>
                    <a:pt x="2106" y="856"/>
                  </a:lnTo>
                  <a:lnTo>
                    <a:pt x="2106" y="871"/>
                  </a:lnTo>
                  <a:lnTo>
                    <a:pt x="2098" y="894"/>
                  </a:lnTo>
                  <a:lnTo>
                    <a:pt x="2098" y="908"/>
                  </a:lnTo>
                  <a:lnTo>
                    <a:pt x="2098" y="931"/>
                  </a:lnTo>
                  <a:lnTo>
                    <a:pt x="2090" y="946"/>
                  </a:lnTo>
                  <a:lnTo>
                    <a:pt x="2090" y="968"/>
                  </a:lnTo>
                  <a:lnTo>
                    <a:pt x="2082" y="983"/>
                  </a:lnTo>
                  <a:lnTo>
                    <a:pt x="2082" y="998"/>
                  </a:lnTo>
                  <a:lnTo>
                    <a:pt x="2074" y="1021"/>
                  </a:lnTo>
                  <a:lnTo>
                    <a:pt x="2066" y="1035"/>
                  </a:lnTo>
                  <a:lnTo>
                    <a:pt x="2066" y="1057"/>
                  </a:lnTo>
                  <a:lnTo>
                    <a:pt x="2058" y="1073"/>
                  </a:lnTo>
                  <a:lnTo>
                    <a:pt x="2050" y="1087"/>
                  </a:lnTo>
                  <a:lnTo>
                    <a:pt x="2042" y="1110"/>
                  </a:lnTo>
                  <a:lnTo>
                    <a:pt x="2035" y="1125"/>
                  </a:lnTo>
                  <a:lnTo>
                    <a:pt x="2027" y="1139"/>
                  </a:lnTo>
                  <a:lnTo>
                    <a:pt x="2027" y="1162"/>
                  </a:lnTo>
                  <a:lnTo>
                    <a:pt x="2019" y="1177"/>
                  </a:lnTo>
                  <a:lnTo>
                    <a:pt x="2003" y="1191"/>
                  </a:lnTo>
                  <a:lnTo>
                    <a:pt x="1995" y="1207"/>
                  </a:lnTo>
                  <a:lnTo>
                    <a:pt x="1987" y="1222"/>
                  </a:lnTo>
                  <a:lnTo>
                    <a:pt x="1979" y="1243"/>
                  </a:lnTo>
                  <a:lnTo>
                    <a:pt x="1972" y="1259"/>
                  </a:lnTo>
                  <a:lnTo>
                    <a:pt x="1964" y="1274"/>
                  </a:lnTo>
                  <a:lnTo>
                    <a:pt x="1956" y="1288"/>
                  </a:lnTo>
                  <a:lnTo>
                    <a:pt x="1940" y="1304"/>
                  </a:lnTo>
                  <a:lnTo>
                    <a:pt x="1932" y="1318"/>
                  </a:lnTo>
                  <a:lnTo>
                    <a:pt x="1924" y="1333"/>
                  </a:lnTo>
                  <a:lnTo>
                    <a:pt x="1908" y="1348"/>
                  </a:lnTo>
                  <a:lnTo>
                    <a:pt x="1901" y="1363"/>
                  </a:lnTo>
                  <a:lnTo>
                    <a:pt x="1885" y="1378"/>
                  </a:lnTo>
                  <a:lnTo>
                    <a:pt x="1877" y="1393"/>
                  </a:lnTo>
                  <a:lnTo>
                    <a:pt x="1861" y="1408"/>
                  </a:lnTo>
                  <a:lnTo>
                    <a:pt x="1853" y="1422"/>
                  </a:lnTo>
                  <a:lnTo>
                    <a:pt x="1837" y="1438"/>
                  </a:lnTo>
                  <a:lnTo>
                    <a:pt x="1822" y="1452"/>
                  </a:lnTo>
                  <a:lnTo>
                    <a:pt x="1814" y="1467"/>
                  </a:lnTo>
                  <a:lnTo>
                    <a:pt x="1798" y="1483"/>
                  </a:lnTo>
                  <a:lnTo>
                    <a:pt x="1782" y="1490"/>
                  </a:lnTo>
                  <a:lnTo>
                    <a:pt x="1774" y="1504"/>
                  </a:lnTo>
                  <a:lnTo>
                    <a:pt x="1759" y="1519"/>
                  </a:lnTo>
                  <a:lnTo>
                    <a:pt x="1743" y="1527"/>
                  </a:lnTo>
                  <a:lnTo>
                    <a:pt x="1727" y="1542"/>
                  </a:lnTo>
                  <a:lnTo>
                    <a:pt x="1711" y="1556"/>
                  </a:lnTo>
                  <a:lnTo>
                    <a:pt x="1696" y="1564"/>
                  </a:lnTo>
                  <a:lnTo>
                    <a:pt x="1680" y="1579"/>
                  </a:lnTo>
                  <a:lnTo>
                    <a:pt x="1664" y="1587"/>
                  </a:lnTo>
                  <a:lnTo>
                    <a:pt x="1648" y="1601"/>
                  </a:lnTo>
                  <a:lnTo>
                    <a:pt x="1632" y="1608"/>
                  </a:lnTo>
                  <a:lnTo>
                    <a:pt x="1617" y="1624"/>
                  </a:lnTo>
                  <a:lnTo>
                    <a:pt x="1601" y="1631"/>
                  </a:lnTo>
                  <a:lnTo>
                    <a:pt x="1585" y="1639"/>
                  </a:lnTo>
                  <a:lnTo>
                    <a:pt x="1569" y="1653"/>
                  </a:lnTo>
                  <a:lnTo>
                    <a:pt x="1554" y="1660"/>
                  </a:lnTo>
                  <a:lnTo>
                    <a:pt x="1538" y="1669"/>
                  </a:lnTo>
                  <a:lnTo>
                    <a:pt x="1522" y="1676"/>
                  </a:lnTo>
                  <a:lnTo>
                    <a:pt x="1498" y="1683"/>
                  </a:lnTo>
                  <a:lnTo>
                    <a:pt x="1483" y="1691"/>
                  </a:lnTo>
                  <a:lnTo>
                    <a:pt x="1467" y="1698"/>
                  </a:lnTo>
                  <a:lnTo>
                    <a:pt x="1451" y="1714"/>
                  </a:lnTo>
                  <a:lnTo>
                    <a:pt x="1435" y="1721"/>
                  </a:lnTo>
                  <a:lnTo>
                    <a:pt x="1412" y="1721"/>
                  </a:lnTo>
                  <a:lnTo>
                    <a:pt x="1396" y="1728"/>
                  </a:lnTo>
                  <a:lnTo>
                    <a:pt x="1380" y="1735"/>
                  </a:lnTo>
                  <a:lnTo>
                    <a:pt x="1356" y="1743"/>
                  </a:lnTo>
                  <a:lnTo>
                    <a:pt x="1341" y="1750"/>
                  </a:lnTo>
                  <a:lnTo>
                    <a:pt x="1325" y="1758"/>
                  </a:lnTo>
                  <a:lnTo>
                    <a:pt x="1301" y="1758"/>
                  </a:lnTo>
                  <a:lnTo>
                    <a:pt x="1285" y="1766"/>
                  </a:lnTo>
                  <a:lnTo>
                    <a:pt x="1262" y="1773"/>
                  </a:lnTo>
                  <a:lnTo>
                    <a:pt x="1246" y="1773"/>
                  </a:lnTo>
                  <a:lnTo>
                    <a:pt x="1230" y="1780"/>
                  </a:lnTo>
                  <a:lnTo>
                    <a:pt x="1207" y="1780"/>
                  </a:lnTo>
                  <a:lnTo>
                    <a:pt x="1191" y="1787"/>
                  </a:lnTo>
                  <a:lnTo>
                    <a:pt x="1167" y="1787"/>
                  </a:lnTo>
                  <a:lnTo>
                    <a:pt x="1151" y="1787"/>
                  </a:lnTo>
                  <a:lnTo>
                    <a:pt x="1128" y="1795"/>
                  </a:lnTo>
                  <a:lnTo>
                    <a:pt x="1112" y="1795"/>
                  </a:lnTo>
                  <a:lnTo>
                    <a:pt x="1096" y="1795"/>
                  </a:lnTo>
                  <a:lnTo>
                    <a:pt x="1073" y="1795"/>
                  </a:lnTo>
                  <a:lnTo>
                    <a:pt x="1057" y="1803"/>
                  </a:lnTo>
                  <a:lnTo>
                    <a:pt x="1033" y="1803"/>
                  </a:lnTo>
                  <a:lnTo>
                    <a:pt x="1017" y="1803"/>
                  </a:lnTo>
                  <a:lnTo>
                    <a:pt x="994" y="1803"/>
                  </a:lnTo>
                  <a:lnTo>
                    <a:pt x="978" y="1803"/>
                  </a:lnTo>
                  <a:lnTo>
                    <a:pt x="954" y="1803"/>
                  </a:lnTo>
                  <a:lnTo>
                    <a:pt x="938" y="1803"/>
                  </a:lnTo>
                  <a:lnTo>
                    <a:pt x="915" y="1795"/>
                  </a:lnTo>
                  <a:lnTo>
                    <a:pt x="899" y="1795"/>
                  </a:lnTo>
                  <a:lnTo>
                    <a:pt x="875" y="1795"/>
                  </a:lnTo>
                  <a:lnTo>
                    <a:pt x="860" y="1795"/>
                  </a:lnTo>
                  <a:lnTo>
                    <a:pt x="844" y="1787"/>
                  </a:lnTo>
                  <a:lnTo>
                    <a:pt x="820" y="1787"/>
                  </a:lnTo>
                  <a:lnTo>
                    <a:pt x="804" y="1787"/>
                  </a:lnTo>
                  <a:lnTo>
                    <a:pt x="781" y="1780"/>
                  </a:lnTo>
                  <a:lnTo>
                    <a:pt x="765" y="1780"/>
                  </a:lnTo>
                  <a:lnTo>
                    <a:pt x="741" y="1773"/>
                  </a:lnTo>
                  <a:lnTo>
                    <a:pt x="726" y="1773"/>
                  </a:lnTo>
                  <a:lnTo>
                    <a:pt x="710" y="1766"/>
                  </a:lnTo>
                  <a:lnTo>
                    <a:pt x="686" y="1758"/>
                  </a:lnTo>
                  <a:lnTo>
                    <a:pt x="670" y="1758"/>
                  </a:lnTo>
                  <a:lnTo>
                    <a:pt x="655" y="1750"/>
                  </a:lnTo>
                  <a:lnTo>
                    <a:pt x="631" y="1743"/>
                  </a:lnTo>
                  <a:lnTo>
                    <a:pt x="615" y="1735"/>
                  </a:lnTo>
                  <a:lnTo>
                    <a:pt x="599" y="1728"/>
                  </a:lnTo>
                  <a:lnTo>
                    <a:pt x="576" y="1721"/>
                  </a:lnTo>
                  <a:lnTo>
                    <a:pt x="560" y="1721"/>
                  </a:lnTo>
                  <a:lnTo>
                    <a:pt x="544" y="1714"/>
                  </a:lnTo>
                  <a:lnTo>
                    <a:pt x="521" y="1698"/>
                  </a:lnTo>
                  <a:lnTo>
                    <a:pt x="505" y="1691"/>
                  </a:lnTo>
                  <a:lnTo>
                    <a:pt x="489" y="1683"/>
                  </a:lnTo>
                  <a:lnTo>
                    <a:pt x="473" y="1676"/>
                  </a:lnTo>
                  <a:lnTo>
                    <a:pt x="457" y="1669"/>
                  </a:lnTo>
                  <a:lnTo>
                    <a:pt x="434" y="1660"/>
                  </a:lnTo>
                  <a:lnTo>
                    <a:pt x="418" y="1653"/>
                  </a:lnTo>
                  <a:lnTo>
                    <a:pt x="402" y="1639"/>
                  </a:lnTo>
                  <a:lnTo>
                    <a:pt x="386" y="1631"/>
                  </a:lnTo>
                  <a:lnTo>
                    <a:pt x="371" y="1624"/>
                  </a:lnTo>
                  <a:lnTo>
                    <a:pt x="355" y="1608"/>
                  </a:lnTo>
                  <a:lnTo>
                    <a:pt x="339" y="1601"/>
                  </a:lnTo>
                  <a:lnTo>
                    <a:pt x="323" y="1587"/>
                  </a:lnTo>
                  <a:lnTo>
                    <a:pt x="308" y="1579"/>
                  </a:lnTo>
                  <a:lnTo>
                    <a:pt x="292" y="1564"/>
                  </a:lnTo>
                  <a:lnTo>
                    <a:pt x="276" y="1556"/>
                  </a:lnTo>
                  <a:lnTo>
                    <a:pt x="260" y="1542"/>
                  </a:lnTo>
                  <a:lnTo>
                    <a:pt x="252" y="1527"/>
                  </a:lnTo>
                  <a:lnTo>
                    <a:pt x="237" y="1519"/>
                  </a:lnTo>
                  <a:lnTo>
                    <a:pt x="221" y="1504"/>
                  </a:lnTo>
                  <a:lnTo>
                    <a:pt x="205" y="1490"/>
                  </a:lnTo>
                  <a:lnTo>
                    <a:pt x="189" y="1483"/>
                  </a:lnTo>
                  <a:lnTo>
                    <a:pt x="181" y="1467"/>
                  </a:lnTo>
                  <a:lnTo>
                    <a:pt x="166" y="1452"/>
                  </a:lnTo>
                  <a:lnTo>
                    <a:pt x="150" y="1438"/>
                  </a:lnTo>
                  <a:lnTo>
                    <a:pt x="142" y="1422"/>
                  </a:lnTo>
                  <a:lnTo>
                    <a:pt x="126" y="1408"/>
                  </a:lnTo>
                  <a:lnTo>
                    <a:pt x="118" y="1393"/>
                  </a:lnTo>
                  <a:lnTo>
                    <a:pt x="103" y="1378"/>
                  </a:lnTo>
                  <a:lnTo>
                    <a:pt x="95" y="1363"/>
                  </a:lnTo>
                  <a:lnTo>
                    <a:pt x="79" y="1348"/>
                  </a:lnTo>
                  <a:lnTo>
                    <a:pt x="71" y="1333"/>
                  </a:lnTo>
                  <a:lnTo>
                    <a:pt x="63" y="1318"/>
                  </a:lnTo>
                  <a:lnTo>
                    <a:pt x="47" y="1304"/>
                  </a:lnTo>
                  <a:lnTo>
                    <a:pt x="39" y="1288"/>
                  </a:lnTo>
                  <a:lnTo>
                    <a:pt x="32" y="1274"/>
                  </a:lnTo>
                  <a:lnTo>
                    <a:pt x="16" y="1259"/>
                  </a:lnTo>
                  <a:lnTo>
                    <a:pt x="8" y="1243"/>
                  </a:lnTo>
                  <a:lnTo>
                    <a:pt x="0" y="1222"/>
                  </a:lnTo>
                  <a:lnTo>
                    <a:pt x="497" y="983"/>
                  </a:lnTo>
                  <a:lnTo>
                    <a:pt x="505" y="991"/>
                  </a:lnTo>
                  <a:lnTo>
                    <a:pt x="513" y="998"/>
                  </a:lnTo>
                  <a:lnTo>
                    <a:pt x="513" y="1012"/>
                  </a:lnTo>
                  <a:lnTo>
                    <a:pt x="521" y="1021"/>
                  </a:lnTo>
                  <a:lnTo>
                    <a:pt x="521" y="1028"/>
                  </a:lnTo>
                  <a:lnTo>
                    <a:pt x="528" y="1035"/>
                  </a:lnTo>
                  <a:lnTo>
                    <a:pt x="536" y="1043"/>
                  </a:lnTo>
                  <a:lnTo>
                    <a:pt x="544" y="1050"/>
                  </a:lnTo>
                  <a:lnTo>
                    <a:pt x="544" y="1057"/>
                  </a:lnTo>
                  <a:lnTo>
                    <a:pt x="552" y="1065"/>
                  </a:lnTo>
                  <a:lnTo>
                    <a:pt x="560" y="1073"/>
                  </a:lnTo>
                  <a:lnTo>
                    <a:pt x="560" y="1080"/>
                  </a:lnTo>
                  <a:lnTo>
                    <a:pt x="568" y="1087"/>
                  </a:lnTo>
                  <a:lnTo>
                    <a:pt x="576" y="1095"/>
                  </a:lnTo>
                  <a:lnTo>
                    <a:pt x="584" y="1095"/>
                  </a:lnTo>
                  <a:lnTo>
                    <a:pt x="591" y="1102"/>
                  </a:lnTo>
                  <a:lnTo>
                    <a:pt x="599" y="1110"/>
                  </a:lnTo>
                  <a:lnTo>
                    <a:pt x="599" y="1117"/>
                  </a:lnTo>
                  <a:lnTo>
                    <a:pt x="607" y="1125"/>
                  </a:lnTo>
                  <a:lnTo>
                    <a:pt x="615" y="1132"/>
                  </a:lnTo>
                  <a:lnTo>
                    <a:pt x="623" y="1139"/>
                  </a:lnTo>
                  <a:lnTo>
                    <a:pt x="631" y="1139"/>
                  </a:lnTo>
                  <a:lnTo>
                    <a:pt x="639" y="1147"/>
                  </a:lnTo>
                  <a:lnTo>
                    <a:pt x="647" y="1154"/>
                  </a:lnTo>
                  <a:lnTo>
                    <a:pt x="655" y="1162"/>
                  </a:lnTo>
                  <a:lnTo>
                    <a:pt x="662" y="1169"/>
                  </a:lnTo>
                  <a:lnTo>
                    <a:pt x="670" y="1169"/>
                  </a:lnTo>
                  <a:lnTo>
                    <a:pt x="678" y="1177"/>
                  </a:lnTo>
                  <a:lnTo>
                    <a:pt x="686" y="1184"/>
                  </a:lnTo>
                  <a:lnTo>
                    <a:pt x="694" y="1184"/>
                  </a:lnTo>
                  <a:lnTo>
                    <a:pt x="702" y="1191"/>
                  </a:lnTo>
                  <a:lnTo>
                    <a:pt x="710" y="1199"/>
                  </a:lnTo>
                  <a:lnTo>
                    <a:pt x="718" y="1199"/>
                  </a:lnTo>
                  <a:lnTo>
                    <a:pt x="726" y="1207"/>
                  </a:lnTo>
                  <a:lnTo>
                    <a:pt x="733" y="1207"/>
                  </a:lnTo>
                  <a:lnTo>
                    <a:pt x="741" y="1214"/>
                  </a:lnTo>
                  <a:lnTo>
                    <a:pt x="749" y="1222"/>
                  </a:lnTo>
                  <a:lnTo>
                    <a:pt x="757" y="1222"/>
                  </a:lnTo>
                  <a:lnTo>
                    <a:pt x="773" y="1229"/>
                  </a:lnTo>
                  <a:lnTo>
                    <a:pt x="781" y="1229"/>
                  </a:lnTo>
                  <a:lnTo>
                    <a:pt x="789" y="1236"/>
                  </a:lnTo>
                  <a:lnTo>
                    <a:pt x="797" y="1236"/>
                  </a:lnTo>
                  <a:lnTo>
                    <a:pt x="804" y="1236"/>
                  </a:lnTo>
                  <a:lnTo>
                    <a:pt x="812" y="1243"/>
                  </a:lnTo>
                  <a:lnTo>
                    <a:pt x="820" y="1243"/>
                  </a:lnTo>
                  <a:lnTo>
                    <a:pt x="836" y="1252"/>
                  </a:lnTo>
                  <a:lnTo>
                    <a:pt x="844" y="1252"/>
                  </a:lnTo>
                  <a:lnTo>
                    <a:pt x="852" y="1252"/>
                  </a:lnTo>
                  <a:lnTo>
                    <a:pt x="860" y="1259"/>
                  </a:lnTo>
                  <a:lnTo>
                    <a:pt x="867" y="1259"/>
                  </a:lnTo>
                  <a:lnTo>
                    <a:pt x="883" y="1259"/>
                  </a:lnTo>
                  <a:lnTo>
                    <a:pt x="891" y="1259"/>
                  </a:lnTo>
                  <a:lnTo>
                    <a:pt x="899" y="1266"/>
                  </a:lnTo>
                  <a:lnTo>
                    <a:pt x="907" y="1266"/>
                  </a:lnTo>
                  <a:lnTo>
                    <a:pt x="915" y="1266"/>
                  </a:lnTo>
                  <a:lnTo>
                    <a:pt x="931" y="1266"/>
                  </a:lnTo>
                  <a:lnTo>
                    <a:pt x="938" y="1266"/>
                  </a:lnTo>
                  <a:lnTo>
                    <a:pt x="946" y="1266"/>
                  </a:lnTo>
                  <a:lnTo>
                    <a:pt x="954" y="1274"/>
                  </a:lnTo>
                  <a:lnTo>
                    <a:pt x="970" y="1274"/>
                  </a:lnTo>
                  <a:lnTo>
                    <a:pt x="978" y="1274"/>
                  </a:lnTo>
                  <a:lnTo>
                    <a:pt x="986" y="1274"/>
                  </a:lnTo>
                  <a:lnTo>
                    <a:pt x="994" y="1274"/>
                  </a:lnTo>
                  <a:lnTo>
                    <a:pt x="1002" y="1274"/>
                  </a:lnTo>
                  <a:lnTo>
                    <a:pt x="1017" y="1274"/>
                  </a:lnTo>
                  <a:lnTo>
                    <a:pt x="1025" y="1274"/>
                  </a:lnTo>
                  <a:lnTo>
                    <a:pt x="1033" y="1274"/>
                  </a:lnTo>
                  <a:lnTo>
                    <a:pt x="1041" y="1266"/>
                  </a:lnTo>
                  <a:lnTo>
                    <a:pt x="1057" y="1266"/>
                  </a:lnTo>
                  <a:lnTo>
                    <a:pt x="1065" y="1266"/>
                  </a:lnTo>
                  <a:lnTo>
                    <a:pt x="1073" y="1266"/>
                  </a:lnTo>
                  <a:lnTo>
                    <a:pt x="1080" y="1266"/>
                  </a:lnTo>
                  <a:lnTo>
                    <a:pt x="1088" y="1266"/>
                  </a:lnTo>
                  <a:lnTo>
                    <a:pt x="1104" y="1259"/>
                  </a:lnTo>
                  <a:lnTo>
                    <a:pt x="1112" y="1259"/>
                  </a:lnTo>
                  <a:lnTo>
                    <a:pt x="1120" y="1259"/>
                  </a:lnTo>
                  <a:lnTo>
                    <a:pt x="1128" y="1259"/>
                  </a:lnTo>
                  <a:lnTo>
                    <a:pt x="1136" y="1252"/>
                  </a:lnTo>
                  <a:lnTo>
                    <a:pt x="1151" y="1252"/>
                  </a:lnTo>
                  <a:lnTo>
                    <a:pt x="1159" y="1252"/>
                  </a:lnTo>
                  <a:lnTo>
                    <a:pt x="1167" y="1243"/>
                  </a:lnTo>
                  <a:lnTo>
                    <a:pt x="1175" y="1243"/>
                  </a:lnTo>
                  <a:lnTo>
                    <a:pt x="1183" y="1236"/>
                  </a:lnTo>
                  <a:lnTo>
                    <a:pt x="1199" y="1236"/>
                  </a:lnTo>
                  <a:lnTo>
                    <a:pt x="1207" y="1236"/>
                  </a:lnTo>
                  <a:lnTo>
                    <a:pt x="1214" y="1229"/>
                  </a:lnTo>
                  <a:lnTo>
                    <a:pt x="1222" y="1229"/>
                  </a:lnTo>
                  <a:lnTo>
                    <a:pt x="1230" y="1222"/>
                  </a:lnTo>
                  <a:lnTo>
                    <a:pt x="1238" y="1222"/>
                  </a:lnTo>
                  <a:lnTo>
                    <a:pt x="1246" y="1214"/>
                  </a:lnTo>
                  <a:lnTo>
                    <a:pt x="1254" y="1207"/>
                  </a:lnTo>
                  <a:lnTo>
                    <a:pt x="1262" y="1207"/>
                  </a:lnTo>
                  <a:lnTo>
                    <a:pt x="1278" y="1199"/>
                  </a:lnTo>
                  <a:lnTo>
                    <a:pt x="1285" y="1199"/>
                  </a:lnTo>
                  <a:lnTo>
                    <a:pt x="1293" y="1191"/>
                  </a:lnTo>
                  <a:lnTo>
                    <a:pt x="1301" y="1184"/>
                  </a:lnTo>
                  <a:lnTo>
                    <a:pt x="1309" y="1184"/>
                  </a:lnTo>
                  <a:lnTo>
                    <a:pt x="1317" y="1177"/>
                  </a:lnTo>
                  <a:lnTo>
                    <a:pt x="1325" y="1169"/>
                  </a:lnTo>
                  <a:lnTo>
                    <a:pt x="1333" y="1169"/>
                  </a:lnTo>
                  <a:lnTo>
                    <a:pt x="1341" y="1162"/>
                  </a:lnTo>
                  <a:lnTo>
                    <a:pt x="1349" y="1154"/>
                  </a:lnTo>
                  <a:lnTo>
                    <a:pt x="1356" y="1147"/>
                  </a:lnTo>
                  <a:lnTo>
                    <a:pt x="1364" y="1139"/>
                  </a:lnTo>
                  <a:lnTo>
                    <a:pt x="1372" y="1132"/>
                  </a:lnTo>
                  <a:lnTo>
                    <a:pt x="1380" y="1125"/>
                  </a:lnTo>
                  <a:lnTo>
                    <a:pt x="1388" y="1117"/>
                  </a:lnTo>
                  <a:lnTo>
                    <a:pt x="1396" y="1110"/>
                  </a:lnTo>
                  <a:lnTo>
                    <a:pt x="1404" y="1102"/>
                  </a:lnTo>
                  <a:lnTo>
                    <a:pt x="1412" y="1095"/>
                  </a:lnTo>
                  <a:lnTo>
                    <a:pt x="1419" y="1087"/>
                  </a:lnTo>
                  <a:lnTo>
                    <a:pt x="1427" y="1080"/>
                  </a:lnTo>
                  <a:lnTo>
                    <a:pt x="1435" y="1073"/>
                  </a:lnTo>
                  <a:lnTo>
                    <a:pt x="1443" y="1065"/>
                  </a:lnTo>
                  <a:lnTo>
                    <a:pt x="1443" y="1057"/>
                  </a:lnTo>
                  <a:lnTo>
                    <a:pt x="1451" y="1050"/>
                  </a:lnTo>
                  <a:lnTo>
                    <a:pt x="1459" y="1043"/>
                  </a:lnTo>
                  <a:lnTo>
                    <a:pt x="1459" y="1035"/>
                  </a:lnTo>
                  <a:lnTo>
                    <a:pt x="1467" y="1028"/>
                  </a:lnTo>
                  <a:lnTo>
                    <a:pt x="1475" y="1021"/>
                  </a:lnTo>
                  <a:lnTo>
                    <a:pt x="1475" y="1012"/>
                  </a:lnTo>
                  <a:lnTo>
                    <a:pt x="1483" y="998"/>
                  </a:lnTo>
                  <a:lnTo>
                    <a:pt x="1483" y="991"/>
                  </a:lnTo>
                  <a:lnTo>
                    <a:pt x="1490" y="983"/>
                  </a:lnTo>
                  <a:lnTo>
                    <a:pt x="1498" y="976"/>
                  </a:lnTo>
                  <a:lnTo>
                    <a:pt x="1498" y="968"/>
                  </a:lnTo>
                  <a:lnTo>
                    <a:pt x="1506" y="960"/>
                  </a:lnTo>
                  <a:lnTo>
                    <a:pt x="1506" y="953"/>
                  </a:lnTo>
                  <a:lnTo>
                    <a:pt x="1514" y="946"/>
                  </a:lnTo>
                  <a:lnTo>
                    <a:pt x="1514" y="939"/>
                  </a:lnTo>
                  <a:lnTo>
                    <a:pt x="1514" y="923"/>
                  </a:lnTo>
                  <a:lnTo>
                    <a:pt x="1522" y="916"/>
                  </a:lnTo>
                  <a:lnTo>
                    <a:pt x="1522" y="908"/>
                  </a:lnTo>
                  <a:lnTo>
                    <a:pt x="1530" y="901"/>
                  </a:lnTo>
                  <a:lnTo>
                    <a:pt x="1530" y="894"/>
                  </a:lnTo>
                  <a:lnTo>
                    <a:pt x="1530" y="879"/>
                  </a:lnTo>
                  <a:lnTo>
                    <a:pt x="1538" y="871"/>
                  </a:lnTo>
                  <a:lnTo>
                    <a:pt x="1538" y="864"/>
                  </a:lnTo>
                  <a:lnTo>
                    <a:pt x="1538" y="856"/>
                  </a:lnTo>
                  <a:lnTo>
                    <a:pt x="1538" y="849"/>
                  </a:lnTo>
                  <a:lnTo>
                    <a:pt x="1546" y="835"/>
                  </a:lnTo>
                  <a:lnTo>
                    <a:pt x="1546" y="826"/>
                  </a:lnTo>
                  <a:lnTo>
                    <a:pt x="1546" y="819"/>
                  </a:lnTo>
                  <a:lnTo>
                    <a:pt x="1546" y="812"/>
                  </a:lnTo>
                  <a:lnTo>
                    <a:pt x="1546" y="804"/>
                  </a:lnTo>
                  <a:lnTo>
                    <a:pt x="1546" y="790"/>
                  </a:lnTo>
                  <a:lnTo>
                    <a:pt x="1554" y="782"/>
                  </a:lnTo>
                  <a:lnTo>
                    <a:pt x="1554" y="774"/>
                  </a:lnTo>
                  <a:lnTo>
                    <a:pt x="1554" y="767"/>
                  </a:lnTo>
                  <a:lnTo>
                    <a:pt x="1554" y="752"/>
                  </a:lnTo>
                  <a:lnTo>
                    <a:pt x="1554" y="745"/>
                  </a:lnTo>
                  <a:lnTo>
                    <a:pt x="1554" y="737"/>
                  </a:lnTo>
                  <a:lnTo>
                    <a:pt x="1554" y="730"/>
                  </a:lnTo>
                  <a:lnTo>
                    <a:pt x="1554" y="722"/>
                  </a:lnTo>
                  <a:lnTo>
                    <a:pt x="1554" y="708"/>
                  </a:lnTo>
                  <a:lnTo>
                    <a:pt x="1546" y="700"/>
                  </a:lnTo>
                  <a:lnTo>
                    <a:pt x="1546" y="692"/>
                  </a:lnTo>
                  <a:lnTo>
                    <a:pt x="1546" y="685"/>
                  </a:lnTo>
                  <a:lnTo>
                    <a:pt x="1546" y="670"/>
                  </a:lnTo>
                  <a:lnTo>
                    <a:pt x="1546" y="663"/>
                  </a:lnTo>
                  <a:lnTo>
                    <a:pt x="1546" y="656"/>
                  </a:lnTo>
                  <a:lnTo>
                    <a:pt x="1538" y="648"/>
                  </a:lnTo>
                  <a:lnTo>
                    <a:pt x="1538" y="640"/>
                  </a:lnTo>
                  <a:lnTo>
                    <a:pt x="1538" y="625"/>
                  </a:lnTo>
                  <a:lnTo>
                    <a:pt x="1538" y="618"/>
                  </a:lnTo>
                  <a:lnTo>
                    <a:pt x="1530" y="611"/>
                  </a:lnTo>
                  <a:lnTo>
                    <a:pt x="1530" y="604"/>
                  </a:lnTo>
                  <a:lnTo>
                    <a:pt x="1530" y="595"/>
                  </a:lnTo>
                  <a:lnTo>
                    <a:pt x="1522" y="581"/>
                  </a:lnTo>
                  <a:lnTo>
                    <a:pt x="1522" y="573"/>
                  </a:lnTo>
                  <a:lnTo>
                    <a:pt x="1514" y="566"/>
                  </a:lnTo>
                  <a:lnTo>
                    <a:pt x="1514" y="559"/>
                  </a:lnTo>
                  <a:lnTo>
                    <a:pt x="1514" y="551"/>
                  </a:lnTo>
                  <a:lnTo>
                    <a:pt x="1506" y="543"/>
                  </a:lnTo>
                  <a:lnTo>
                    <a:pt x="1506" y="536"/>
                  </a:lnTo>
                  <a:lnTo>
                    <a:pt x="1498" y="521"/>
                  </a:lnTo>
                  <a:lnTo>
                    <a:pt x="1498" y="514"/>
                  </a:lnTo>
                  <a:lnTo>
                    <a:pt x="1490" y="506"/>
                  </a:lnTo>
                  <a:lnTo>
                    <a:pt x="1483" y="499"/>
                  </a:lnTo>
                  <a:lnTo>
                    <a:pt x="1483" y="491"/>
                  </a:lnTo>
                  <a:lnTo>
                    <a:pt x="1475" y="484"/>
                  </a:lnTo>
                  <a:lnTo>
                    <a:pt x="1475" y="477"/>
                  </a:lnTo>
                  <a:lnTo>
                    <a:pt x="1467" y="469"/>
                  </a:lnTo>
                  <a:lnTo>
                    <a:pt x="1459" y="461"/>
                  </a:lnTo>
                  <a:lnTo>
                    <a:pt x="1459" y="454"/>
                  </a:lnTo>
                  <a:lnTo>
                    <a:pt x="1451" y="447"/>
                  </a:lnTo>
                  <a:lnTo>
                    <a:pt x="1443" y="439"/>
                  </a:lnTo>
                  <a:lnTo>
                    <a:pt x="1443" y="432"/>
                  </a:lnTo>
                  <a:lnTo>
                    <a:pt x="1435" y="425"/>
                  </a:lnTo>
                  <a:lnTo>
                    <a:pt x="1427" y="417"/>
                  </a:lnTo>
                  <a:lnTo>
                    <a:pt x="1419" y="409"/>
                  </a:lnTo>
                  <a:lnTo>
                    <a:pt x="1412" y="402"/>
                  </a:lnTo>
                  <a:lnTo>
                    <a:pt x="1412" y="395"/>
                  </a:lnTo>
                  <a:lnTo>
                    <a:pt x="1404" y="387"/>
                  </a:lnTo>
                  <a:lnTo>
                    <a:pt x="1396" y="380"/>
                  </a:lnTo>
                  <a:lnTo>
                    <a:pt x="1388" y="373"/>
                  </a:lnTo>
                  <a:lnTo>
                    <a:pt x="1782" y="0"/>
                  </a:lnTo>
                </a:path>
              </a:pathLst>
            </a:custGeom>
            <a:gradFill rotWithShape="0">
              <a:gsLst>
                <a:gs pos="0">
                  <a:srgbClr val="FFCC00"/>
                </a:gs>
                <a:gs pos="100000">
                  <a:srgbClr val="FF3300"/>
                </a:gs>
              </a:gsLst>
              <a:path path="rect">
                <a:fillToRect l="50000" t="50000" r="50000" b="50000"/>
              </a:path>
            </a:gradFill>
            <a:ln w="12700" cap="rnd" cmpd="sng">
              <a:solidFill>
                <a:srgbClr val="000000"/>
              </a:solidFill>
              <a:prstDash val="solid"/>
              <a:round/>
              <a:headEnd type="none" w="sm" len="sm"/>
              <a:tailEnd type="none" w="sm" len="sm"/>
            </a:ln>
            <a:effectLst>
              <a:outerShdw dist="107763" dir="2700000" algn="ctr" rotWithShape="0">
                <a:schemeClr val="bg2"/>
              </a:outerShdw>
            </a:effectLst>
          </p:spPr>
          <p:txBody>
            <a:bodyPr/>
            <a:lstStyle/>
            <a:p>
              <a:pPr>
                <a:defRPr/>
              </a:pPr>
              <a:endParaRPr lang="fr-FR"/>
            </a:p>
          </p:txBody>
        </p:sp>
        <p:sp>
          <p:nvSpPr>
            <p:cNvPr id="3121" name="Rectangle 402"/>
            <p:cNvSpPr>
              <a:spLocks noChangeArrowheads="1"/>
            </p:cNvSpPr>
            <p:nvPr/>
          </p:nvSpPr>
          <p:spPr bwMode="auto">
            <a:xfrm>
              <a:off x="2961" y="2300"/>
              <a:ext cx="1620" cy="362"/>
            </a:xfrm>
            <a:prstGeom prst="rect">
              <a:avLst/>
            </a:prstGeom>
            <a:noFill/>
            <a:ln w="9525">
              <a:noFill/>
              <a:miter lim="800000"/>
              <a:headEnd/>
              <a:tailEnd/>
            </a:ln>
          </p:spPr>
          <p:txBody>
            <a:bodyPr lIns="92075" tIns="46038" rIns="92075" bIns="46038">
              <a:spAutoFit/>
            </a:bodyPr>
            <a:lstStyle/>
            <a:p>
              <a:pPr eaLnBrk="0" hangingPunct="0"/>
              <a:r>
                <a:rPr lang="fr-FR" sz="2200" b="1">
                  <a:solidFill>
                    <a:srgbClr val="000066"/>
                  </a:solidFill>
                  <a:latin typeface="Arial" charset="0"/>
                </a:rPr>
                <a:t>Non verbal: 55%</a:t>
              </a:r>
            </a:p>
          </p:txBody>
        </p:sp>
        <p:sp>
          <p:nvSpPr>
            <p:cNvPr id="6548" name="Arc 404"/>
            <p:cNvSpPr>
              <a:spLocks/>
            </p:cNvSpPr>
            <p:nvPr/>
          </p:nvSpPr>
          <p:spPr bwMode="auto">
            <a:xfrm>
              <a:off x="2826" y="2120"/>
              <a:ext cx="573" cy="130"/>
            </a:xfrm>
            <a:custGeom>
              <a:avLst/>
              <a:gdLst>
                <a:gd name="G0" fmla="+- 21600 0 0"/>
                <a:gd name="G1" fmla="+- 0 0 0"/>
                <a:gd name="G2" fmla="+- 21600 0 0"/>
                <a:gd name="T0" fmla="*/ 18224 w 21600"/>
                <a:gd name="T1" fmla="*/ 21335 h 21335"/>
                <a:gd name="T2" fmla="*/ 0 w 21600"/>
                <a:gd name="T3" fmla="*/ 0 h 21335"/>
                <a:gd name="T4" fmla="*/ 21600 w 21600"/>
                <a:gd name="T5" fmla="*/ 0 h 21335"/>
              </a:gdLst>
              <a:ahLst/>
              <a:cxnLst>
                <a:cxn ang="0">
                  <a:pos x="T0" y="T1"/>
                </a:cxn>
                <a:cxn ang="0">
                  <a:pos x="T2" y="T3"/>
                </a:cxn>
                <a:cxn ang="0">
                  <a:pos x="T4" y="T5"/>
                </a:cxn>
              </a:cxnLst>
              <a:rect l="0" t="0" r="r" b="b"/>
              <a:pathLst>
                <a:path w="21600" h="21335" fill="none" extrusionOk="0">
                  <a:moveTo>
                    <a:pt x="18224" y="21334"/>
                  </a:moveTo>
                  <a:cubicBezTo>
                    <a:pt x="7728" y="19673"/>
                    <a:pt x="0" y="10626"/>
                    <a:pt x="0" y="0"/>
                  </a:cubicBezTo>
                </a:path>
                <a:path w="21600" h="21335" stroke="0" extrusionOk="0">
                  <a:moveTo>
                    <a:pt x="18224" y="21334"/>
                  </a:moveTo>
                  <a:cubicBezTo>
                    <a:pt x="7728" y="19673"/>
                    <a:pt x="0" y="10626"/>
                    <a:pt x="0" y="0"/>
                  </a:cubicBezTo>
                  <a:lnTo>
                    <a:pt x="21600" y="0"/>
                  </a:lnTo>
                  <a:close/>
                </a:path>
              </a:pathLst>
            </a:custGeom>
            <a:noFill/>
            <a:ln w="127000" cap="rnd">
              <a:solidFill>
                <a:srgbClr val="FF3300"/>
              </a:solidFill>
              <a:round/>
              <a:headEnd type="none" w="sm" len="sm"/>
              <a:tailEnd type="stealth" w="med" len="med"/>
            </a:ln>
            <a:effectLst>
              <a:outerShdw dist="107763" dir="2700000" algn="ctr" rotWithShape="0">
                <a:schemeClr val="bg2"/>
              </a:outerShdw>
            </a:effectLst>
          </p:spPr>
          <p:txBody>
            <a:bodyPr/>
            <a:lstStyle/>
            <a:p>
              <a:pPr>
                <a:defRPr/>
              </a:pPr>
              <a:endParaRPr lang="fr-FR"/>
            </a:p>
          </p:txBody>
        </p:sp>
        <p:grpSp>
          <p:nvGrpSpPr>
            <p:cNvPr id="8" name="Group 405"/>
            <p:cNvGrpSpPr>
              <a:grpSpLocks/>
            </p:cNvGrpSpPr>
            <p:nvPr/>
          </p:nvGrpSpPr>
          <p:grpSpPr bwMode="auto">
            <a:xfrm>
              <a:off x="815" y="1556"/>
              <a:ext cx="1073" cy="39"/>
              <a:chOff x="960" y="2441"/>
              <a:chExt cx="1799" cy="72"/>
            </a:xfrm>
          </p:grpSpPr>
          <p:sp>
            <p:nvSpPr>
              <p:cNvPr id="3124" name="Freeform 406"/>
              <p:cNvSpPr>
                <a:spLocks/>
              </p:cNvSpPr>
              <p:nvPr/>
            </p:nvSpPr>
            <p:spPr bwMode="auto">
              <a:xfrm>
                <a:off x="2632" y="2441"/>
                <a:ext cx="127" cy="72"/>
              </a:xfrm>
              <a:custGeom>
                <a:avLst/>
                <a:gdLst>
                  <a:gd name="T0" fmla="*/ 126 w 127"/>
                  <a:gd name="T1" fmla="*/ 49 h 72"/>
                  <a:gd name="T2" fmla="*/ 98 w 127"/>
                  <a:gd name="T3" fmla="*/ 45 h 72"/>
                  <a:gd name="T4" fmla="*/ 70 w 127"/>
                  <a:gd name="T5" fmla="*/ 30 h 72"/>
                  <a:gd name="T6" fmla="*/ 51 w 127"/>
                  <a:gd name="T7" fmla="*/ 19 h 72"/>
                  <a:gd name="T8" fmla="*/ 28 w 127"/>
                  <a:gd name="T9" fmla="*/ 13 h 72"/>
                  <a:gd name="T10" fmla="*/ 0 w 127"/>
                  <a:gd name="T11" fmla="*/ 0 h 72"/>
                  <a:gd name="T12" fmla="*/ 26 w 127"/>
                  <a:gd name="T13" fmla="*/ 19 h 72"/>
                  <a:gd name="T14" fmla="*/ 53 w 127"/>
                  <a:gd name="T15" fmla="*/ 37 h 72"/>
                  <a:gd name="T16" fmla="*/ 58 w 127"/>
                  <a:gd name="T17" fmla="*/ 66 h 72"/>
                  <a:gd name="T18" fmla="*/ 77 w 127"/>
                  <a:gd name="T19" fmla="*/ 71 h 72"/>
                  <a:gd name="T20" fmla="*/ 73 w 127"/>
                  <a:gd name="T21" fmla="*/ 51 h 72"/>
                  <a:gd name="T22" fmla="*/ 77 w 127"/>
                  <a:gd name="T23" fmla="*/ 41 h 72"/>
                  <a:gd name="T24" fmla="*/ 126 w 127"/>
                  <a:gd name="T25" fmla="*/ 49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72"/>
                  <a:gd name="T41" fmla="*/ 127 w 127"/>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72">
                    <a:moveTo>
                      <a:pt x="126" y="49"/>
                    </a:moveTo>
                    <a:lnTo>
                      <a:pt x="98" y="45"/>
                    </a:lnTo>
                    <a:lnTo>
                      <a:pt x="70" y="30"/>
                    </a:lnTo>
                    <a:lnTo>
                      <a:pt x="51" y="19"/>
                    </a:lnTo>
                    <a:lnTo>
                      <a:pt x="28" y="13"/>
                    </a:lnTo>
                    <a:lnTo>
                      <a:pt x="0" y="0"/>
                    </a:lnTo>
                    <a:lnTo>
                      <a:pt x="26" y="19"/>
                    </a:lnTo>
                    <a:lnTo>
                      <a:pt x="53" y="37"/>
                    </a:lnTo>
                    <a:lnTo>
                      <a:pt x="58" y="66"/>
                    </a:lnTo>
                    <a:lnTo>
                      <a:pt x="77" y="71"/>
                    </a:lnTo>
                    <a:lnTo>
                      <a:pt x="73" y="51"/>
                    </a:lnTo>
                    <a:lnTo>
                      <a:pt x="77" y="41"/>
                    </a:lnTo>
                    <a:lnTo>
                      <a:pt x="126" y="49"/>
                    </a:lnTo>
                  </a:path>
                </a:pathLst>
              </a:custGeom>
              <a:solidFill>
                <a:schemeClr val="tx1"/>
              </a:solidFill>
              <a:ln w="12700" cap="rnd">
                <a:solidFill>
                  <a:schemeClr val="tx1"/>
                </a:solidFill>
                <a:round/>
                <a:headEnd type="none" w="sm" len="sm"/>
                <a:tailEnd type="none" w="sm" len="sm"/>
              </a:ln>
            </p:spPr>
            <p:txBody>
              <a:bodyPr/>
              <a:lstStyle/>
              <a:p>
                <a:endParaRPr lang="fr-FR"/>
              </a:p>
            </p:txBody>
          </p:sp>
          <p:sp>
            <p:nvSpPr>
              <p:cNvPr id="6551" name="Line 407"/>
              <p:cNvSpPr>
                <a:spLocks noChangeShapeType="1"/>
              </p:cNvSpPr>
              <p:nvPr/>
            </p:nvSpPr>
            <p:spPr bwMode="auto">
              <a:xfrm flipH="1">
                <a:off x="960" y="2496"/>
                <a:ext cx="1680" cy="0"/>
              </a:xfrm>
              <a:prstGeom prst="line">
                <a:avLst/>
              </a:prstGeom>
              <a:noFill/>
              <a:ln w="38100" cmpd="dbl">
                <a:solidFill>
                  <a:schemeClr val="tx2"/>
                </a:solidFill>
                <a:prstDash val="dash"/>
                <a:round/>
                <a:headEnd type="none" w="sm" len="sm"/>
                <a:tailEnd type="stealth" w="med" len="lg"/>
              </a:ln>
              <a:effectLst>
                <a:outerShdw dist="107763" dir="2700000" algn="ctr" rotWithShape="0">
                  <a:schemeClr val="bg2"/>
                </a:outerShdw>
              </a:effectLst>
            </p:spPr>
            <p:txBody>
              <a:bodyPr/>
              <a:lstStyle/>
              <a:p>
                <a:pPr>
                  <a:defRPr/>
                </a:pPr>
                <a:endParaRPr lang="fr-FR"/>
              </a:p>
            </p:txBody>
          </p:sp>
        </p:grpSp>
      </p:grpSp>
      <p:sp>
        <p:nvSpPr>
          <p:cNvPr id="3077" name="Rectangle 410"/>
          <p:cNvSpPr>
            <a:spLocks noChangeArrowheads="1"/>
          </p:cNvSpPr>
          <p:nvPr/>
        </p:nvSpPr>
        <p:spPr bwMode="auto">
          <a:xfrm>
            <a:off x="8132238" y="6166248"/>
            <a:ext cx="1011767" cy="178594"/>
          </a:xfrm>
          <a:prstGeom prst="rect">
            <a:avLst/>
          </a:prstGeom>
          <a:noFill/>
          <a:ln w="9525">
            <a:noFill/>
            <a:miter lim="800000"/>
            <a:headEnd/>
            <a:tailEnd/>
          </a:ln>
        </p:spPr>
        <p:txBody>
          <a:bodyPr/>
          <a:lstStyle/>
          <a:p>
            <a:pPr algn="ctr">
              <a:spcBef>
                <a:spcPct val="20000"/>
              </a:spcBef>
            </a:pPr>
            <a:endParaRPr lang="en-US" sz="100" b="1">
              <a:solidFill>
                <a:srgbClr val="FFFF00"/>
              </a:solidFill>
              <a:latin typeface="Tahoma" pitchFamily="34" charset="0"/>
            </a:endParaRPr>
          </a:p>
        </p:txBody>
      </p:sp>
      <p:sp>
        <p:nvSpPr>
          <p:cNvPr id="3078" name="Rectangle 411"/>
          <p:cNvSpPr>
            <a:spLocks noChangeArrowheads="1"/>
          </p:cNvSpPr>
          <p:nvPr/>
        </p:nvSpPr>
        <p:spPr bwMode="auto">
          <a:xfrm>
            <a:off x="7888817" y="6166248"/>
            <a:ext cx="243416" cy="178594"/>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079" name="Rectangle 412"/>
          <p:cNvSpPr>
            <a:spLocks noChangeArrowheads="1"/>
          </p:cNvSpPr>
          <p:nvPr/>
        </p:nvSpPr>
        <p:spPr bwMode="auto">
          <a:xfrm>
            <a:off x="1361017" y="6166248"/>
            <a:ext cx="6527800" cy="178594"/>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080" name="Rectangle 413"/>
          <p:cNvSpPr>
            <a:spLocks noChangeArrowheads="1"/>
          </p:cNvSpPr>
          <p:nvPr/>
        </p:nvSpPr>
        <p:spPr bwMode="auto">
          <a:xfrm>
            <a:off x="1117605" y="6166248"/>
            <a:ext cx="243417" cy="178594"/>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081" name="Rectangle 414"/>
          <p:cNvSpPr>
            <a:spLocks noChangeArrowheads="1"/>
          </p:cNvSpPr>
          <p:nvPr/>
        </p:nvSpPr>
        <p:spPr bwMode="auto">
          <a:xfrm>
            <a:off x="0" y="6166248"/>
            <a:ext cx="1117600" cy="178594"/>
          </a:xfrm>
          <a:prstGeom prst="rect">
            <a:avLst/>
          </a:prstGeom>
          <a:noFill/>
          <a:ln w="9525">
            <a:noFill/>
            <a:miter lim="800000"/>
            <a:headEnd/>
            <a:tailEnd/>
          </a:ln>
        </p:spPr>
        <p:txBody>
          <a:bodyPr/>
          <a:lstStyle/>
          <a:p>
            <a:pPr algn="ctr">
              <a:spcBef>
                <a:spcPct val="20000"/>
              </a:spcBef>
            </a:pPr>
            <a:endParaRPr lang="en-US" sz="100" b="1">
              <a:solidFill>
                <a:srgbClr val="FFFF00"/>
              </a:solidFill>
              <a:latin typeface="Tahoma" pitchFamily="34" charset="0"/>
            </a:endParaRPr>
          </a:p>
        </p:txBody>
      </p:sp>
      <p:sp>
        <p:nvSpPr>
          <p:cNvPr id="3082" name="Rectangle 415"/>
          <p:cNvSpPr>
            <a:spLocks noChangeArrowheads="1"/>
          </p:cNvSpPr>
          <p:nvPr/>
        </p:nvSpPr>
        <p:spPr bwMode="auto">
          <a:xfrm>
            <a:off x="8132238" y="4889898"/>
            <a:ext cx="1011767" cy="1610935"/>
          </a:xfrm>
          <a:prstGeom prst="rect">
            <a:avLst/>
          </a:prstGeom>
          <a:solidFill>
            <a:srgbClr val="15B915"/>
          </a:solidFill>
          <a:ln w="9525">
            <a:noFill/>
            <a:miter lim="800000"/>
            <a:headEnd/>
            <a:tailEnd/>
          </a:ln>
        </p:spPr>
        <p:txBody>
          <a:bodyPr/>
          <a:lstStyle/>
          <a:p>
            <a:pPr algn="ctr">
              <a:spcBef>
                <a:spcPct val="20000"/>
              </a:spcBef>
            </a:pPr>
            <a:endParaRPr lang="en-US" sz="2800" b="1">
              <a:solidFill>
                <a:srgbClr val="FFFF00"/>
              </a:solidFill>
              <a:latin typeface="Tahoma" pitchFamily="34" charset="0"/>
            </a:endParaRPr>
          </a:p>
          <a:p>
            <a:pPr algn="ctr">
              <a:spcBef>
                <a:spcPct val="20000"/>
              </a:spcBef>
            </a:pPr>
            <a:r>
              <a:rPr lang="en-US" sz="2800" b="1">
                <a:solidFill>
                  <a:srgbClr val="FFFF00"/>
                </a:solidFill>
                <a:latin typeface="Tahoma" pitchFamily="34" charset="0"/>
              </a:rPr>
              <a:t>3</a:t>
            </a:r>
          </a:p>
        </p:txBody>
      </p:sp>
      <p:sp>
        <p:nvSpPr>
          <p:cNvPr id="3083" name="Rectangle 416"/>
          <p:cNvSpPr>
            <a:spLocks noChangeArrowheads="1"/>
          </p:cNvSpPr>
          <p:nvPr/>
        </p:nvSpPr>
        <p:spPr bwMode="auto">
          <a:xfrm>
            <a:off x="7888817" y="4889897"/>
            <a:ext cx="243416" cy="1276350"/>
          </a:xfrm>
          <a:prstGeom prst="rect">
            <a:avLst/>
          </a:prstGeom>
          <a:noFill/>
          <a:ln w="9525">
            <a:noFill/>
            <a:miter lim="800000"/>
            <a:headEnd/>
            <a:tailEnd/>
          </a:ln>
        </p:spPr>
        <p:txBody>
          <a:bodyPr/>
          <a:lstStyle/>
          <a:p>
            <a:pPr>
              <a:spcBef>
                <a:spcPct val="20000"/>
              </a:spcBef>
            </a:pPr>
            <a:endParaRPr lang="en-US" sz="2800">
              <a:latin typeface="Tahoma" pitchFamily="34" charset="0"/>
            </a:endParaRPr>
          </a:p>
        </p:txBody>
      </p:sp>
      <p:sp>
        <p:nvSpPr>
          <p:cNvPr id="3084" name="Rectangle 417"/>
          <p:cNvSpPr>
            <a:spLocks noChangeArrowheads="1"/>
          </p:cNvSpPr>
          <p:nvPr/>
        </p:nvSpPr>
        <p:spPr bwMode="auto">
          <a:xfrm>
            <a:off x="1361017" y="4889901"/>
            <a:ext cx="6527800" cy="1620627"/>
          </a:xfrm>
          <a:prstGeom prst="rect">
            <a:avLst/>
          </a:prstGeom>
          <a:solidFill>
            <a:srgbClr val="19E119"/>
          </a:solidFill>
          <a:ln w="9525">
            <a:noFill/>
            <a:miter lim="800000"/>
            <a:headEnd/>
            <a:tailEnd/>
          </a:ln>
        </p:spPr>
        <p:txBody>
          <a:bodyPr/>
          <a:lstStyle/>
          <a:p>
            <a:pPr marL="190500" indent="-190500" algn="ctr">
              <a:spcBef>
                <a:spcPct val="20000"/>
              </a:spcBef>
              <a:tabLst>
                <a:tab pos="190500" algn="l"/>
              </a:tabLst>
            </a:pPr>
            <a:r>
              <a:rPr lang="en-US" sz="2000" b="1" dirty="0">
                <a:solidFill>
                  <a:srgbClr val="FFFF00"/>
                </a:solidFill>
                <a:latin typeface="Tahoma" pitchFamily="34" charset="0"/>
              </a:rPr>
              <a:t>LE NON-VERBAL</a:t>
            </a:r>
          </a:p>
          <a:p>
            <a:pPr marL="190500" indent="-190500">
              <a:lnSpc>
                <a:spcPct val="90000"/>
              </a:lnSpc>
              <a:buFontTx/>
              <a:buBlip>
                <a:blip r:embed="rId4"/>
              </a:buBlip>
              <a:tabLst>
                <a:tab pos="190500" algn="l"/>
              </a:tabLst>
            </a:pPr>
            <a:r>
              <a:rPr lang="fr-FR" sz="1300" b="1" dirty="0">
                <a:latin typeface="Tahoma" pitchFamily="34" charset="0"/>
              </a:rPr>
              <a:t>Regard</a:t>
            </a:r>
            <a:r>
              <a:rPr lang="fr-FR" sz="1300" dirty="0">
                <a:latin typeface="Tahoma" pitchFamily="34" charset="0"/>
              </a:rPr>
              <a:t>: 1er élément de communication. Puissant, il capte l’attention, construit le niveau de confiance, la conviction.</a:t>
            </a:r>
          </a:p>
          <a:p>
            <a:pPr marL="190500" indent="-190500">
              <a:lnSpc>
                <a:spcPct val="90000"/>
              </a:lnSpc>
              <a:buFontTx/>
              <a:buBlip>
                <a:blip r:embed="rId4"/>
              </a:buBlip>
              <a:tabLst>
                <a:tab pos="190500" algn="l"/>
              </a:tabLst>
            </a:pPr>
            <a:r>
              <a:rPr lang="fr-FR" sz="1300" b="1" dirty="0">
                <a:latin typeface="Tahoma" pitchFamily="34" charset="0"/>
              </a:rPr>
              <a:t>Visage</a:t>
            </a:r>
            <a:r>
              <a:rPr lang="fr-FR" sz="1300" dirty="0">
                <a:latin typeface="Tahoma" pitchFamily="34" charset="0"/>
              </a:rPr>
              <a:t>: il traduit l’attitude, la confiance. Accueil des expressions variées.</a:t>
            </a:r>
          </a:p>
          <a:p>
            <a:pPr marL="190500" indent="-190500">
              <a:lnSpc>
                <a:spcPct val="90000"/>
              </a:lnSpc>
              <a:buFontTx/>
              <a:buBlip>
                <a:blip r:embed="rId4"/>
              </a:buBlip>
              <a:tabLst>
                <a:tab pos="190500" algn="l"/>
              </a:tabLst>
            </a:pPr>
            <a:r>
              <a:rPr lang="fr-FR" sz="1300" b="1" dirty="0">
                <a:latin typeface="Tahoma" pitchFamily="34" charset="0"/>
              </a:rPr>
              <a:t>Gestuelle</a:t>
            </a:r>
            <a:r>
              <a:rPr lang="fr-FR" sz="1300" dirty="0">
                <a:latin typeface="Tahoma" pitchFamily="34" charset="0"/>
              </a:rPr>
              <a:t>: met de l’emphase dans ce qu’on dit, ajoute de la conviction, traduit l’attitude.</a:t>
            </a:r>
          </a:p>
          <a:p>
            <a:pPr marL="190500" indent="-190500">
              <a:lnSpc>
                <a:spcPct val="90000"/>
              </a:lnSpc>
              <a:buFontTx/>
              <a:buBlip>
                <a:blip r:embed="rId4"/>
              </a:buBlip>
              <a:tabLst>
                <a:tab pos="190500" algn="l"/>
              </a:tabLst>
            </a:pPr>
            <a:r>
              <a:rPr lang="fr-FR" sz="1300" b="1" dirty="0">
                <a:latin typeface="Tahoma" pitchFamily="34" charset="0"/>
              </a:rPr>
              <a:t>Posture</a:t>
            </a:r>
            <a:r>
              <a:rPr lang="fr-FR" sz="1300" dirty="0">
                <a:latin typeface="Tahoma" pitchFamily="34" charset="0"/>
              </a:rPr>
              <a:t>: Montre l’état d’esprit. Une posture stable (appui-verticalité-équilibre) traduit une attitude stable.</a:t>
            </a:r>
            <a:endParaRPr lang="en-US" sz="1300" dirty="0">
              <a:latin typeface="Tahoma" pitchFamily="34" charset="0"/>
            </a:endParaRPr>
          </a:p>
        </p:txBody>
      </p:sp>
      <p:sp>
        <p:nvSpPr>
          <p:cNvPr id="3085" name="Rectangle 418"/>
          <p:cNvSpPr>
            <a:spLocks noChangeArrowheads="1"/>
          </p:cNvSpPr>
          <p:nvPr/>
        </p:nvSpPr>
        <p:spPr bwMode="auto">
          <a:xfrm>
            <a:off x="1117605" y="4889897"/>
            <a:ext cx="243417" cy="1276350"/>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086" name="Rectangle 419"/>
          <p:cNvSpPr>
            <a:spLocks noChangeArrowheads="1"/>
          </p:cNvSpPr>
          <p:nvPr/>
        </p:nvSpPr>
        <p:spPr bwMode="auto">
          <a:xfrm>
            <a:off x="0" y="4889901"/>
            <a:ext cx="1117600" cy="1610933"/>
          </a:xfrm>
          <a:prstGeom prst="rect">
            <a:avLst/>
          </a:prstGeom>
          <a:solidFill>
            <a:srgbClr val="15B915"/>
          </a:solidFill>
          <a:ln w="9525">
            <a:noFill/>
            <a:miter lim="800000"/>
            <a:headEnd/>
            <a:tailEnd/>
          </a:ln>
        </p:spPr>
        <p:txBody>
          <a:bodyPr/>
          <a:lstStyle/>
          <a:p>
            <a:pPr algn="ctr">
              <a:spcBef>
                <a:spcPct val="20000"/>
              </a:spcBef>
            </a:pPr>
            <a:endParaRPr lang="en-US" sz="2800" b="1">
              <a:solidFill>
                <a:srgbClr val="FFFF00"/>
              </a:solidFill>
              <a:latin typeface="Tahoma" pitchFamily="34" charset="0"/>
            </a:endParaRPr>
          </a:p>
          <a:p>
            <a:pPr algn="ctr">
              <a:spcBef>
                <a:spcPct val="20000"/>
              </a:spcBef>
            </a:pPr>
            <a:r>
              <a:rPr lang="en-US" sz="2800" b="1">
                <a:solidFill>
                  <a:srgbClr val="FFFF00"/>
                </a:solidFill>
                <a:latin typeface="Tahoma" pitchFamily="34" charset="0"/>
              </a:rPr>
              <a:t>3</a:t>
            </a:r>
          </a:p>
        </p:txBody>
      </p:sp>
      <p:sp>
        <p:nvSpPr>
          <p:cNvPr id="3087" name="Rectangle 420"/>
          <p:cNvSpPr>
            <a:spLocks noChangeArrowheads="1"/>
          </p:cNvSpPr>
          <p:nvPr/>
        </p:nvSpPr>
        <p:spPr bwMode="auto">
          <a:xfrm>
            <a:off x="8132238" y="4642251"/>
            <a:ext cx="1011767" cy="135731"/>
          </a:xfrm>
          <a:prstGeom prst="rect">
            <a:avLst/>
          </a:prstGeom>
          <a:noFill/>
          <a:ln w="9525">
            <a:noFill/>
            <a:miter lim="800000"/>
            <a:headEnd/>
            <a:tailEnd/>
          </a:ln>
        </p:spPr>
        <p:txBody>
          <a:bodyPr/>
          <a:lstStyle/>
          <a:p>
            <a:pPr algn="ctr">
              <a:spcBef>
                <a:spcPct val="20000"/>
              </a:spcBef>
            </a:pPr>
            <a:endParaRPr lang="en-US" sz="100" b="1">
              <a:solidFill>
                <a:srgbClr val="FFFF00"/>
              </a:solidFill>
              <a:latin typeface="Tahoma" pitchFamily="34" charset="0"/>
            </a:endParaRPr>
          </a:p>
        </p:txBody>
      </p:sp>
      <p:sp>
        <p:nvSpPr>
          <p:cNvPr id="3088" name="Rectangle 421"/>
          <p:cNvSpPr>
            <a:spLocks noChangeArrowheads="1"/>
          </p:cNvSpPr>
          <p:nvPr/>
        </p:nvSpPr>
        <p:spPr bwMode="auto">
          <a:xfrm>
            <a:off x="7888817" y="4642251"/>
            <a:ext cx="243416" cy="135731"/>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089" name="Rectangle 422"/>
          <p:cNvSpPr>
            <a:spLocks noChangeArrowheads="1"/>
          </p:cNvSpPr>
          <p:nvPr/>
        </p:nvSpPr>
        <p:spPr bwMode="auto">
          <a:xfrm>
            <a:off x="1361017" y="4642251"/>
            <a:ext cx="6527800" cy="135731"/>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090" name="Rectangle 423"/>
          <p:cNvSpPr>
            <a:spLocks noChangeArrowheads="1"/>
          </p:cNvSpPr>
          <p:nvPr/>
        </p:nvSpPr>
        <p:spPr bwMode="auto">
          <a:xfrm>
            <a:off x="1117605" y="4642251"/>
            <a:ext cx="243417" cy="135731"/>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091" name="Rectangle 424"/>
          <p:cNvSpPr>
            <a:spLocks noChangeArrowheads="1"/>
          </p:cNvSpPr>
          <p:nvPr/>
        </p:nvSpPr>
        <p:spPr bwMode="auto">
          <a:xfrm>
            <a:off x="0" y="4642251"/>
            <a:ext cx="1117600" cy="135731"/>
          </a:xfrm>
          <a:prstGeom prst="rect">
            <a:avLst/>
          </a:prstGeom>
          <a:noFill/>
          <a:ln w="9525">
            <a:noFill/>
            <a:miter lim="800000"/>
            <a:headEnd/>
            <a:tailEnd/>
          </a:ln>
        </p:spPr>
        <p:txBody>
          <a:bodyPr/>
          <a:lstStyle/>
          <a:p>
            <a:pPr algn="ctr">
              <a:spcBef>
                <a:spcPct val="20000"/>
              </a:spcBef>
            </a:pPr>
            <a:endParaRPr lang="en-US" sz="100" b="1">
              <a:solidFill>
                <a:srgbClr val="FFFF00"/>
              </a:solidFill>
              <a:latin typeface="Tahoma" pitchFamily="34" charset="0"/>
            </a:endParaRPr>
          </a:p>
        </p:txBody>
      </p:sp>
      <p:sp>
        <p:nvSpPr>
          <p:cNvPr id="3092" name="Rectangle 425"/>
          <p:cNvSpPr>
            <a:spLocks noChangeArrowheads="1"/>
          </p:cNvSpPr>
          <p:nvPr/>
        </p:nvSpPr>
        <p:spPr bwMode="auto">
          <a:xfrm>
            <a:off x="8132238" y="3673081"/>
            <a:ext cx="1011767" cy="1106090"/>
          </a:xfrm>
          <a:prstGeom prst="rect">
            <a:avLst/>
          </a:prstGeom>
          <a:solidFill>
            <a:srgbClr val="0033CC"/>
          </a:solidFill>
          <a:ln w="9525">
            <a:noFill/>
            <a:miter lim="800000"/>
            <a:headEnd/>
            <a:tailEnd/>
          </a:ln>
        </p:spPr>
        <p:txBody>
          <a:bodyPr/>
          <a:lstStyle/>
          <a:p>
            <a:pPr algn="ctr">
              <a:spcBef>
                <a:spcPct val="20000"/>
              </a:spcBef>
            </a:pPr>
            <a:endParaRPr lang="en-US" sz="1800" b="1">
              <a:solidFill>
                <a:srgbClr val="FFFF00"/>
              </a:solidFill>
              <a:latin typeface="Tahoma" pitchFamily="34" charset="0"/>
            </a:endParaRPr>
          </a:p>
          <a:p>
            <a:pPr algn="ctr">
              <a:spcBef>
                <a:spcPct val="20000"/>
              </a:spcBef>
            </a:pPr>
            <a:r>
              <a:rPr lang="en-US" sz="2800" b="1">
                <a:solidFill>
                  <a:srgbClr val="FFFF00"/>
                </a:solidFill>
                <a:latin typeface="Tahoma" pitchFamily="34" charset="0"/>
              </a:rPr>
              <a:t>2</a:t>
            </a:r>
          </a:p>
        </p:txBody>
      </p:sp>
      <p:sp>
        <p:nvSpPr>
          <p:cNvPr id="3093" name="Rectangle 426"/>
          <p:cNvSpPr>
            <a:spLocks noChangeArrowheads="1"/>
          </p:cNvSpPr>
          <p:nvPr/>
        </p:nvSpPr>
        <p:spPr bwMode="auto">
          <a:xfrm>
            <a:off x="7888817" y="3673082"/>
            <a:ext cx="243416" cy="969169"/>
          </a:xfrm>
          <a:prstGeom prst="rect">
            <a:avLst/>
          </a:prstGeom>
          <a:noFill/>
          <a:ln w="9525">
            <a:noFill/>
            <a:miter lim="800000"/>
            <a:headEnd/>
            <a:tailEnd/>
          </a:ln>
        </p:spPr>
        <p:txBody>
          <a:bodyPr/>
          <a:lstStyle/>
          <a:p>
            <a:pPr>
              <a:spcBef>
                <a:spcPct val="20000"/>
              </a:spcBef>
            </a:pPr>
            <a:endParaRPr lang="en-US" sz="2800">
              <a:latin typeface="Tahoma" pitchFamily="34" charset="0"/>
            </a:endParaRPr>
          </a:p>
        </p:txBody>
      </p:sp>
      <p:sp>
        <p:nvSpPr>
          <p:cNvPr id="3094" name="Rectangle 427"/>
          <p:cNvSpPr>
            <a:spLocks noChangeArrowheads="1"/>
          </p:cNvSpPr>
          <p:nvPr/>
        </p:nvSpPr>
        <p:spPr bwMode="auto">
          <a:xfrm>
            <a:off x="1361017" y="3673081"/>
            <a:ext cx="6527800" cy="1106090"/>
          </a:xfrm>
          <a:prstGeom prst="rect">
            <a:avLst/>
          </a:prstGeom>
          <a:solidFill>
            <a:srgbClr val="0099FF"/>
          </a:solidFill>
          <a:ln w="9525">
            <a:noFill/>
            <a:miter lim="800000"/>
            <a:headEnd/>
            <a:tailEnd/>
          </a:ln>
        </p:spPr>
        <p:txBody>
          <a:bodyPr/>
          <a:lstStyle/>
          <a:p>
            <a:pPr marL="190500" indent="-190500" algn="ctr">
              <a:spcBef>
                <a:spcPct val="20000"/>
              </a:spcBef>
              <a:tabLst>
                <a:tab pos="190500" algn="l"/>
              </a:tabLst>
            </a:pPr>
            <a:r>
              <a:rPr lang="en-US" sz="2000" b="1">
                <a:solidFill>
                  <a:srgbClr val="FFFF00"/>
                </a:solidFill>
                <a:latin typeface="Tahoma" pitchFamily="34" charset="0"/>
              </a:rPr>
              <a:t>LA PAROLE</a:t>
            </a:r>
          </a:p>
          <a:p>
            <a:pPr marL="190500" indent="-190500">
              <a:lnSpc>
                <a:spcPct val="90000"/>
              </a:lnSpc>
              <a:buFontTx/>
              <a:buBlip>
                <a:blip r:embed="rId4"/>
              </a:buBlip>
              <a:tabLst>
                <a:tab pos="190500" algn="l"/>
              </a:tabLst>
            </a:pPr>
            <a:r>
              <a:rPr lang="fr-FR" sz="1300" b="1">
                <a:latin typeface="Tahoma" pitchFamily="34" charset="0"/>
              </a:rPr>
              <a:t>Voix</a:t>
            </a:r>
            <a:r>
              <a:rPr lang="fr-FR" sz="1300">
                <a:latin typeface="Tahoma" pitchFamily="34" charset="0"/>
              </a:rPr>
              <a:t>: elle varie en volume sonore, en fluidité, en débit ou rythme</a:t>
            </a:r>
          </a:p>
          <a:p>
            <a:pPr marL="190500" indent="-190500">
              <a:lnSpc>
                <a:spcPct val="90000"/>
              </a:lnSpc>
              <a:buFontTx/>
              <a:buBlip>
                <a:blip r:embed="rId4"/>
              </a:buBlip>
              <a:tabLst>
                <a:tab pos="190500" algn="l"/>
              </a:tabLst>
            </a:pPr>
            <a:r>
              <a:rPr lang="fr-FR" sz="1300" b="1">
                <a:latin typeface="Tahoma" pitchFamily="34" charset="0"/>
              </a:rPr>
              <a:t>Articulation</a:t>
            </a:r>
            <a:r>
              <a:rPr lang="fr-FR" sz="1300">
                <a:latin typeface="Tahoma" pitchFamily="34" charset="0"/>
              </a:rPr>
              <a:t>: essentielle pour être compris</a:t>
            </a:r>
          </a:p>
          <a:p>
            <a:pPr marL="190500" indent="-190500">
              <a:lnSpc>
                <a:spcPct val="90000"/>
              </a:lnSpc>
              <a:buFontTx/>
              <a:buBlip>
                <a:blip r:embed="rId4"/>
              </a:buBlip>
              <a:tabLst>
                <a:tab pos="190500" algn="l"/>
              </a:tabLst>
            </a:pPr>
            <a:r>
              <a:rPr lang="fr-FR" sz="1300" b="1">
                <a:latin typeface="Tahoma" pitchFamily="34" charset="0"/>
              </a:rPr>
              <a:t>Flux verbal</a:t>
            </a:r>
            <a:r>
              <a:rPr lang="fr-FR" sz="1300">
                <a:latin typeface="Tahoma" pitchFamily="34" charset="0"/>
              </a:rPr>
              <a:t>: il est donné par les silences: le silence est une arme puissante de la parole. Les accélérés – ralentis donnent de l’énergie à la parole</a:t>
            </a:r>
          </a:p>
          <a:p>
            <a:pPr marL="190500" indent="-190500">
              <a:lnSpc>
                <a:spcPct val="90000"/>
              </a:lnSpc>
              <a:buFontTx/>
              <a:buBlip>
                <a:blip r:embed="rId4"/>
              </a:buBlip>
              <a:tabLst>
                <a:tab pos="190500" algn="l"/>
              </a:tabLst>
            </a:pPr>
            <a:endParaRPr lang="en-US" sz="1300">
              <a:latin typeface="Tahoma" pitchFamily="34" charset="0"/>
            </a:endParaRPr>
          </a:p>
        </p:txBody>
      </p:sp>
      <p:sp>
        <p:nvSpPr>
          <p:cNvPr id="3095" name="Rectangle 428"/>
          <p:cNvSpPr>
            <a:spLocks noChangeArrowheads="1"/>
          </p:cNvSpPr>
          <p:nvPr/>
        </p:nvSpPr>
        <p:spPr bwMode="auto">
          <a:xfrm>
            <a:off x="1117605" y="3673082"/>
            <a:ext cx="243417" cy="969169"/>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096" name="Rectangle 429"/>
          <p:cNvSpPr>
            <a:spLocks noChangeArrowheads="1"/>
          </p:cNvSpPr>
          <p:nvPr/>
        </p:nvSpPr>
        <p:spPr bwMode="auto">
          <a:xfrm>
            <a:off x="0" y="3673081"/>
            <a:ext cx="1117600" cy="1106090"/>
          </a:xfrm>
          <a:prstGeom prst="rect">
            <a:avLst/>
          </a:prstGeom>
          <a:solidFill>
            <a:srgbClr val="0033CC"/>
          </a:solidFill>
          <a:ln w="9525">
            <a:noFill/>
            <a:miter lim="800000"/>
            <a:headEnd/>
            <a:tailEnd/>
          </a:ln>
        </p:spPr>
        <p:txBody>
          <a:bodyPr/>
          <a:lstStyle/>
          <a:p>
            <a:pPr algn="ctr">
              <a:spcBef>
                <a:spcPct val="20000"/>
              </a:spcBef>
            </a:pPr>
            <a:endParaRPr lang="en-US" sz="1800" b="1">
              <a:solidFill>
                <a:srgbClr val="FFFF00"/>
              </a:solidFill>
              <a:latin typeface="Tahoma" pitchFamily="34" charset="0"/>
            </a:endParaRPr>
          </a:p>
          <a:p>
            <a:pPr algn="ctr">
              <a:spcBef>
                <a:spcPct val="20000"/>
              </a:spcBef>
            </a:pPr>
            <a:r>
              <a:rPr lang="en-US" sz="2800" b="1">
                <a:solidFill>
                  <a:srgbClr val="FFFF00"/>
                </a:solidFill>
                <a:latin typeface="Tahoma" pitchFamily="34" charset="0"/>
              </a:rPr>
              <a:t>2</a:t>
            </a:r>
          </a:p>
        </p:txBody>
      </p:sp>
      <p:sp>
        <p:nvSpPr>
          <p:cNvPr id="3097" name="Rectangle 430"/>
          <p:cNvSpPr>
            <a:spLocks noChangeArrowheads="1"/>
          </p:cNvSpPr>
          <p:nvPr/>
        </p:nvSpPr>
        <p:spPr bwMode="auto">
          <a:xfrm>
            <a:off x="8132238" y="3537351"/>
            <a:ext cx="1011767" cy="135731"/>
          </a:xfrm>
          <a:prstGeom prst="rect">
            <a:avLst/>
          </a:prstGeom>
          <a:noFill/>
          <a:ln w="9525">
            <a:noFill/>
            <a:miter lim="800000"/>
            <a:headEnd/>
            <a:tailEnd/>
          </a:ln>
        </p:spPr>
        <p:txBody>
          <a:bodyPr/>
          <a:lstStyle/>
          <a:p>
            <a:pPr algn="ctr">
              <a:spcBef>
                <a:spcPct val="20000"/>
              </a:spcBef>
            </a:pPr>
            <a:endParaRPr lang="en-US" sz="100" b="1">
              <a:solidFill>
                <a:srgbClr val="FFFF00"/>
              </a:solidFill>
              <a:latin typeface="Tahoma" pitchFamily="34" charset="0"/>
            </a:endParaRPr>
          </a:p>
        </p:txBody>
      </p:sp>
      <p:sp>
        <p:nvSpPr>
          <p:cNvPr id="3098" name="Rectangle 431"/>
          <p:cNvSpPr>
            <a:spLocks noChangeArrowheads="1"/>
          </p:cNvSpPr>
          <p:nvPr/>
        </p:nvSpPr>
        <p:spPr bwMode="auto">
          <a:xfrm>
            <a:off x="7888817" y="3537351"/>
            <a:ext cx="243416" cy="135731"/>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099" name="Rectangle 432"/>
          <p:cNvSpPr>
            <a:spLocks noChangeArrowheads="1"/>
          </p:cNvSpPr>
          <p:nvPr/>
        </p:nvSpPr>
        <p:spPr bwMode="auto">
          <a:xfrm>
            <a:off x="1361017" y="3537351"/>
            <a:ext cx="6527800" cy="135731"/>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100" name="Rectangle 433"/>
          <p:cNvSpPr>
            <a:spLocks noChangeArrowheads="1"/>
          </p:cNvSpPr>
          <p:nvPr/>
        </p:nvSpPr>
        <p:spPr bwMode="auto">
          <a:xfrm>
            <a:off x="1117605" y="3537351"/>
            <a:ext cx="243417" cy="135731"/>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101" name="Rectangle 434"/>
          <p:cNvSpPr>
            <a:spLocks noChangeArrowheads="1"/>
          </p:cNvSpPr>
          <p:nvPr/>
        </p:nvSpPr>
        <p:spPr bwMode="auto">
          <a:xfrm>
            <a:off x="0" y="3537351"/>
            <a:ext cx="1117600" cy="135731"/>
          </a:xfrm>
          <a:prstGeom prst="rect">
            <a:avLst/>
          </a:prstGeom>
          <a:noFill/>
          <a:ln w="9525">
            <a:noFill/>
            <a:miter lim="800000"/>
            <a:headEnd/>
            <a:tailEnd/>
          </a:ln>
        </p:spPr>
        <p:txBody>
          <a:bodyPr/>
          <a:lstStyle/>
          <a:p>
            <a:pPr algn="ctr">
              <a:spcBef>
                <a:spcPct val="20000"/>
              </a:spcBef>
            </a:pPr>
            <a:endParaRPr lang="en-US" sz="100" b="1">
              <a:solidFill>
                <a:srgbClr val="FFFF00"/>
              </a:solidFill>
              <a:latin typeface="Tahoma" pitchFamily="34" charset="0"/>
            </a:endParaRPr>
          </a:p>
        </p:txBody>
      </p:sp>
      <p:sp>
        <p:nvSpPr>
          <p:cNvPr id="3102" name="Rectangle 408"/>
          <p:cNvSpPr>
            <a:spLocks noChangeArrowheads="1"/>
          </p:cNvSpPr>
          <p:nvPr/>
        </p:nvSpPr>
        <p:spPr bwMode="auto">
          <a:xfrm>
            <a:off x="2499789" y="2457453"/>
            <a:ext cx="146049" cy="186929"/>
          </a:xfrm>
          <a:prstGeom prst="rect">
            <a:avLst/>
          </a:prstGeom>
          <a:noFill/>
          <a:ln w="9525">
            <a:noFill/>
            <a:miter lim="800000"/>
            <a:headEnd/>
            <a:tailEnd/>
          </a:ln>
        </p:spPr>
        <p:txBody>
          <a:bodyPr wrap="none" anchor="ctr"/>
          <a:lstStyle/>
          <a:p>
            <a:endParaRPr lang="fr-FR"/>
          </a:p>
        </p:txBody>
      </p:sp>
      <p:grpSp>
        <p:nvGrpSpPr>
          <p:cNvPr id="9" name="Group 475"/>
          <p:cNvGrpSpPr>
            <a:grpSpLocks/>
          </p:cNvGrpSpPr>
          <p:nvPr/>
        </p:nvGrpSpPr>
        <p:grpSpPr bwMode="auto">
          <a:xfrm>
            <a:off x="0" y="2888459"/>
            <a:ext cx="9179984" cy="644129"/>
            <a:chOff x="0" y="2426"/>
            <a:chExt cx="4337" cy="541"/>
          </a:xfrm>
        </p:grpSpPr>
        <p:sp>
          <p:nvSpPr>
            <p:cNvPr id="3104" name="Rectangle 436"/>
            <p:cNvSpPr>
              <a:spLocks noChangeArrowheads="1"/>
            </p:cNvSpPr>
            <p:nvPr/>
          </p:nvSpPr>
          <p:spPr bwMode="auto">
            <a:xfrm>
              <a:off x="3727" y="2426"/>
              <a:ext cx="115" cy="541"/>
            </a:xfrm>
            <a:prstGeom prst="rect">
              <a:avLst/>
            </a:prstGeom>
            <a:noFill/>
            <a:ln w="9525">
              <a:noFill/>
              <a:miter lim="800000"/>
              <a:headEnd/>
              <a:tailEnd/>
            </a:ln>
          </p:spPr>
          <p:txBody>
            <a:bodyPr/>
            <a:lstStyle/>
            <a:p>
              <a:pPr>
                <a:spcBef>
                  <a:spcPct val="20000"/>
                </a:spcBef>
              </a:pPr>
              <a:endParaRPr lang="en-US" sz="2800">
                <a:latin typeface="Tahoma" pitchFamily="34" charset="0"/>
              </a:endParaRPr>
            </a:p>
          </p:txBody>
        </p:sp>
        <p:sp>
          <p:nvSpPr>
            <p:cNvPr id="3105" name="Rectangle 437"/>
            <p:cNvSpPr>
              <a:spLocks noChangeArrowheads="1"/>
            </p:cNvSpPr>
            <p:nvPr/>
          </p:nvSpPr>
          <p:spPr bwMode="auto">
            <a:xfrm>
              <a:off x="643" y="2426"/>
              <a:ext cx="3084" cy="541"/>
            </a:xfrm>
            <a:prstGeom prst="rect">
              <a:avLst/>
            </a:prstGeom>
            <a:solidFill>
              <a:srgbClr val="19E119"/>
            </a:solidFill>
            <a:ln w="9525">
              <a:noFill/>
              <a:miter lim="800000"/>
              <a:headEnd/>
              <a:tailEnd/>
            </a:ln>
          </p:spPr>
          <p:txBody>
            <a:bodyPr/>
            <a:lstStyle/>
            <a:p>
              <a:pPr marL="182563" indent="-182563" algn="ctr">
                <a:spcBef>
                  <a:spcPct val="20000"/>
                </a:spcBef>
                <a:tabLst>
                  <a:tab pos="190500" algn="l"/>
                </a:tabLst>
              </a:pPr>
              <a:r>
                <a:rPr lang="en-US" sz="2000" b="1">
                  <a:solidFill>
                    <a:srgbClr val="FFFF00"/>
                  </a:solidFill>
                  <a:latin typeface="Tahoma" pitchFamily="34" charset="0"/>
                </a:rPr>
                <a:t>LES MOTS</a:t>
              </a:r>
            </a:p>
            <a:p>
              <a:pPr marL="182563" indent="-182563">
                <a:lnSpc>
                  <a:spcPct val="90000"/>
                </a:lnSpc>
                <a:buFontTx/>
                <a:buBlip>
                  <a:blip r:embed="rId4"/>
                </a:buBlip>
                <a:tabLst>
                  <a:tab pos="190500" algn="l"/>
                </a:tabLst>
              </a:pPr>
              <a:r>
                <a:rPr lang="fr-FR" sz="1300" b="1">
                  <a:latin typeface="Tahoma" pitchFamily="34" charset="0"/>
                </a:rPr>
                <a:t>Choisissez</a:t>
              </a:r>
              <a:r>
                <a:rPr lang="fr-FR" sz="1300">
                  <a:latin typeface="Tahoma" pitchFamily="34" charset="0"/>
                </a:rPr>
                <a:t> vos mots, ils doivent être d’autant plus précis que leur impact n’est pas aussi important qu’on ne le croit !</a:t>
              </a:r>
              <a:endParaRPr lang="en-US" sz="1300">
                <a:latin typeface="Tahoma" pitchFamily="34" charset="0"/>
              </a:endParaRPr>
            </a:p>
          </p:txBody>
        </p:sp>
        <p:sp>
          <p:nvSpPr>
            <p:cNvPr id="3106" name="Rectangle 438"/>
            <p:cNvSpPr>
              <a:spLocks noChangeArrowheads="1"/>
            </p:cNvSpPr>
            <p:nvPr/>
          </p:nvSpPr>
          <p:spPr bwMode="auto">
            <a:xfrm>
              <a:off x="528" y="2426"/>
              <a:ext cx="115" cy="541"/>
            </a:xfrm>
            <a:prstGeom prst="rect">
              <a:avLst/>
            </a:prstGeom>
            <a:noFill/>
            <a:ln w="9525">
              <a:noFill/>
              <a:miter lim="800000"/>
              <a:headEnd/>
              <a:tailEnd/>
            </a:ln>
          </p:spPr>
          <p:txBody>
            <a:bodyPr/>
            <a:lstStyle/>
            <a:p>
              <a:pPr>
                <a:spcBef>
                  <a:spcPct val="20000"/>
                </a:spcBef>
              </a:pPr>
              <a:endParaRPr lang="en-US" sz="100">
                <a:latin typeface="Tahoma" pitchFamily="34" charset="0"/>
              </a:endParaRPr>
            </a:p>
          </p:txBody>
        </p:sp>
        <p:sp>
          <p:nvSpPr>
            <p:cNvPr id="3107" name="Rectangle 439"/>
            <p:cNvSpPr>
              <a:spLocks noChangeArrowheads="1"/>
            </p:cNvSpPr>
            <p:nvPr/>
          </p:nvSpPr>
          <p:spPr bwMode="auto">
            <a:xfrm>
              <a:off x="0" y="2426"/>
              <a:ext cx="528" cy="541"/>
            </a:xfrm>
            <a:prstGeom prst="rect">
              <a:avLst/>
            </a:prstGeom>
            <a:solidFill>
              <a:srgbClr val="15B915"/>
            </a:solidFill>
            <a:ln w="9525">
              <a:noFill/>
              <a:miter lim="800000"/>
              <a:headEnd/>
              <a:tailEnd/>
            </a:ln>
          </p:spPr>
          <p:txBody>
            <a:bodyPr/>
            <a:lstStyle/>
            <a:p>
              <a:pPr algn="ctr">
                <a:lnSpc>
                  <a:spcPct val="140000"/>
                </a:lnSpc>
                <a:spcBef>
                  <a:spcPct val="20000"/>
                </a:spcBef>
              </a:pPr>
              <a:r>
                <a:rPr lang="en-US" sz="2800" b="1">
                  <a:solidFill>
                    <a:srgbClr val="FFFF00"/>
                  </a:solidFill>
                  <a:latin typeface="Tahoma" pitchFamily="34" charset="0"/>
                </a:rPr>
                <a:t>1</a:t>
              </a:r>
            </a:p>
          </p:txBody>
        </p:sp>
        <p:sp>
          <p:nvSpPr>
            <p:cNvPr id="3108" name="Rectangle 474"/>
            <p:cNvSpPr>
              <a:spLocks noChangeArrowheads="1"/>
            </p:cNvSpPr>
            <p:nvPr/>
          </p:nvSpPr>
          <p:spPr bwMode="auto">
            <a:xfrm>
              <a:off x="3809" y="2426"/>
              <a:ext cx="528" cy="541"/>
            </a:xfrm>
            <a:prstGeom prst="rect">
              <a:avLst/>
            </a:prstGeom>
            <a:solidFill>
              <a:srgbClr val="15B915"/>
            </a:solidFill>
            <a:ln w="9525">
              <a:noFill/>
              <a:miter lim="800000"/>
              <a:headEnd/>
              <a:tailEnd/>
            </a:ln>
          </p:spPr>
          <p:txBody>
            <a:bodyPr/>
            <a:lstStyle/>
            <a:p>
              <a:pPr algn="ctr">
                <a:lnSpc>
                  <a:spcPct val="140000"/>
                </a:lnSpc>
                <a:spcBef>
                  <a:spcPct val="20000"/>
                </a:spcBef>
              </a:pPr>
              <a:r>
                <a:rPr lang="en-US" sz="2800" b="1">
                  <a:solidFill>
                    <a:srgbClr val="FFFF00"/>
                  </a:solidFill>
                  <a:latin typeface="Tahoma" pitchFamily="34" charset="0"/>
                </a:rPr>
                <a:t>1</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dèle par défaut">
  <a:themeElements>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Labyrint">
  <a:themeElements>
    <a:clrScheme name="Labyrint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fontScheme name="Labyrint">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Labyrint 1">
        <a:dk1>
          <a:srgbClr val="000000"/>
        </a:dk1>
        <a:lt1>
          <a:srgbClr val="CCECFF"/>
        </a:lt1>
        <a:dk2>
          <a:srgbClr val="000066"/>
        </a:dk2>
        <a:lt2>
          <a:srgbClr val="6699FF"/>
        </a:lt2>
        <a:accent1>
          <a:srgbClr val="33CCCC"/>
        </a:accent1>
        <a:accent2>
          <a:srgbClr val="0099FF"/>
        </a:accent2>
        <a:accent3>
          <a:srgbClr val="E2F4FF"/>
        </a:accent3>
        <a:accent4>
          <a:srgbClr val="000000"/>
        </a:accent4>
        <a:accent5>
          <a:srgbClr val="ADE2E2"/>
        </a:accent5>
        <a:accent6>
          <a:srgbClr val="008AE7"/>
        </a:accent6>
        <a:hlink>
          <a:srgbClr val="FFFFFF"/>
        </a:hlink>
        <a:folHlink>
          <a:srgbClr val="3366FF"/>
        </a:folHlink>
      </a:clrScheme>
      <a:clrMap bg1="lt1" tx1="dk1" bg2="lt2" tx2="dk2" accent1="accent1" accent2="accent2" accent3="accent3" accent4="accent4" accent5="accent5" accent6="accent6" hlink="hlink" folHlink="folHlink"/>
    </a:extraClrScheme>
    <a:extraClrScheme>
      <a:clrScheme name="Labyrint 2">
        <a:dk1>
          <a:srgbClr val="000000"/>
        </a:dk1>
        <a:lt1>
          <a:srgbClr val="FFFFFF"/>
        </a:lt1>
        <a:dk2>
          <a:srgbClr val="000066"/>
        </a:dk2>
        <a:lt2>
          <a:srgbClr val="FFCC66"/>
        </a:lt2>
        <a:accent1>
          <a:srgbClr val="FF9900"/>
        </a:accent1>
        <a:accent2>
          <a:srgbClr val="000044"/>
        </a:accent2>
        <a:accent3>
          <a:srgbClr val="AAAAB8"/>
        </a:accent3>
        <a:accent4>
          <a:srgbClr val="DADADA"/>
        </a:accent4>
        <a:accent5>
          <a:srgbClr val="FFCAAA"/>
        </a:accent5>
        <a:accent6>
          <a:srgbClr val="00003D"/>
        </a:accent6>
        <a:hlink>
          <a:srgbClr val="3366FF"/>
        </a:hlink>
        <a:folHlink>
          <a:srgbClr val="FFFF00"/>
        </a:folHlink>
      </a:clrScheme>
      <a:clrMap bg1="dk2" tx1="lt1" bg2="dk1" tx2="lt2" accent1="accent1" accent2="accent2" accent3="accent3" accent4="accent4" accent5="accent5" accent6="accent6" hlink="hlink" folHlink="folHlink"/>
    </a:extraClrScheme>
    <a:extraClrScheme>
      <a:clrScheme name="Labyrint 3">
        <a:dk1>
          <a:srgbClr val="000000"/>
        </a:dk1>
        <a:lt1>
          <a:srgbClr val="FFFFFF"/>
        </a:lt1>
        <a:dk2>
          <a:srgbClr val="000000"/>
        </a:dk2>
        <a:lt2>
          <a:srgbClr val="DDDDDD"/>
        </a:lt2>
        <a:accent1>
          <a:srgbClr val="CBCBCB"/>
        </a:accent1>
        <a:accent2>
          <a:srgbClr val="C0C0C0"/>
        </a:accent2>
        <a:accent3>
          <a:srgbClr val="FFFFFF"/>
        </a:accent3>
        <a:accent4>
          <a:srgbClr val="000000"/>
        </a:accent4>
        <a:accent5>
          <a:srgbClr val="E2E2E2"/>
        </a:accent5>
        <a:accent6>
          <a:srgbClr val="AEAEAE"/>
        </a:accent6>
        <a:hlink>
          <a:srgbClr val="4D4D4D"/>
        </a:hlink>
        <a:folHlink>
          <a:srgbClr val="868686"/>
        </a:folHlink>
      </a:clrScheme>
      <a:clrMap bg1="lt1" tx1="dk1" bg2="lt2" tx2="dk2" accent1="accent1" accent2="accent2" accent3="accent3" accent4="accent4" accent5="accent5" accent6="accent6" hlink="hlink" folHlink="folHlink"/>
    </a:extraClrScheme>
    <a:extraClrScheme>
      <a:clrScheme name="Labyrint 4">
        <a:dk1>
          <a:srgbClr val="000000"/>
        </a:dk1>
        <a:lt1>
          <a:srgbClr val="FFFFFF"/>
        </a:lt1>
        <a:dk2>
          <a:srgbClr val="660033"/>
        </a:dk2>
        <a:lt2>
          <a:srgbClr val="FFCC66"/>
        </a:lt2>
        <a:accent1>
          <a:srgbClr val="FF9900"/>
        </a:accent1>
        <a:accent2>
          <a:srgbClr val="440022"/>
        </a:accent2>
        <a:accent3>
          <a:srgbClr val="B8AAAD"/>
        </a:accent3>
        <a:accent4>
          <a:srgbClr val="DADADA"/>
        </a:accent4>
        <a:accent5>
          <a:srgbClr val="FFCAAA"/>
        </a:accent5>
        <a:accent6>
          <a:srgbClr val="3D001E"/>
        </a:accent6>
        <a:hlink>
          <a:srgbClr val="B20059"/>
        </a:hlink>
        <a:folHlink>
          <a:srgbClr val="FF6699"/>
        </a:folHlink>
      </a:clrScheme>
      <a:clrMap bg1="dk2" tx1="lt1" bg2="dk1" tx2="lt2" accent1="accent1" accent2="accent2" accent3="accent3" accent4="accent4" accent5="accent5" accent6="accent6" hlink="hlink" folHlink="folHlink"/>
    </a:extraClrScheme>
    <a:extraClrScheme>
      <a:clrScheme name="Labyrint 5">
        <a:dk1>
          <a:srgbClr val="000000"/>
        </a:dk1>
        <a:lt1>
          <a:srgbClr val="FFFFFF"/>
        </a:lt1>
        <a:dk2>
          <a:srgbClr val="663300"/>
        </a:dk2>
        <a:lt2>
          <a:srgbClr val="FFCC66"/>
        </a:lt2>
        <a:accent1>
          <a:srgbClr val="FF9900"/>
        </a:accent1>
        <a:accent2>
          <a:srgbClr val="361B00"/>
        </a:accent2>
        <a:accent3>
          <a:srgbClr val="B8ADAA"/>
        </a:accent3>
        <a:accent4>
          <a:srgbClr val="DADADA"/>
        </a:accent4>
        <a:accent5>
          <a:srgbClr val="FFCAAA"/>
        </a:accent5>
        <a:accent6>
          <a:srgbClr val="301700"/>
        </a:accent6>
        <a:hlink>
          <a:srgbClr val="996633"/>
        </a:hlink>
        <a:folHlink>
          <a:srgbClr val="FF6699"/>
        </a:folHlink>
      </a:clrScheme>
      <a:clrMap bg1="dk2" tx1="lt1" bg2="dk1" tx2="lt2" accent1="accent1" accent2="accent2" accent3="accent3" accent4="accent4" accent5="accent5" accent6="accent6" hlink="hlink" folHlink="folHlink"/>
    </a:extraClrScheme>
    <a:extraClrScheme>
      <a:clrScheme name="Labyrint 6">
        <a:dk1>
          <a:srgbClr val="000000"/>
        </a:dk1>
        <a:lt1>
          <a:srgbClr val="FFFFFF"/>
        </a:lt1>
        <a:dk2>
          <a:srgbClr val="003300"/>
        </a:dk2>
        <a:lt2>
          <a:srgbClr val="FFCC66"/>
        </a:lt2>
        <a:accent1>
          <a:srgbClr val="CC9900"/>
        </a:accent1>
        <a:accent2>
          <a:srgbClr val="001600"/>
        </a:accent2>
        <a:accent3>
          <a:srgbClr val="AAADAA"/>
        </a:accent3>
        <a:accent4>
          <a:srgbClr val="DADADA"/>
        </a:accent4>
        <a:accent5>
          <a:srgbClr val="E2CAAA"/>
        </a:accent5>
        <a:accent6>
          <a:srgbClr val="001300"/>
        </a:accent6>
        <a:hlink>
          <a:srgbClr val="006600"/>
        </a:hlink>
        <a:folHlink>
          <a:srgbClr val="009999"/>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Thème Office">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1072</TotalTime>
  <Words>748</Words>
  <Application>Microsoft Office PowerPoint</Application>
  <PresentationFormat>Affichage à l'écran (4:3)</PresentationFormat>
  <Paragraphs>147</Paragraphs>
  <Slides>35</Slides>
  <Notes>30</Notes>
  <HiddenSlides>0</HiddenSlides>
  <MMClips>0</MMClips>
  <ScaleCrop>false</ScaleCrop>
  <HeadingPairs>
    <vt:vector size="6" baseType="variant">
      <vt:variant>
        <vt:lpstr>Thème</vt:lpstr>
      </vt:variant>
      <vt:variant>
        <vt:i4>4</vt:i4>
      </vt:variant>
      <vt:variant>
        <vt:lpstr>Serveurs OLE incorporés</vt:lpstr>
      </vt:variant>
      <vt:variant>
        <vt:i4>2</vt:i4>
      </vt:variant>
      <vt:variant>
        <vt:lpstr>Titres des diapositives</vt:lpstr>
      </vt:variant>
      <vt:variant>
        <vt:i4>35</vt:i4>
      </vt:variant>
    </vt:vector>
  </HeadingPairs>
  <TitlesOfParts>
    <vt:vector size="41" baseType="lpstr">
      <vt:lpstr>Thème Office</vt:lpstr>
      <vt:lpstr>Modèle par défaut</vt:lpstr>
      <vt:lpstr>Labyrint</vt:lpstr>
      <vt:lpstr>1_Thème Office</vt:lpstr>
      <vt:lpstr>Diapositive</vt:lpstr>
      <vt:lpstr>Acrobat Document</vt:lpstr>
      <vt:lpstr> DE L’EDUCATION THERAPEUTIQUE à L’INSTRUCTION MEDICALE  la douleur lieu d’apprentissage Patient / soignant</vt:lpstr>
      <vt:lpstr>La plainte annoncée:</vt:lpstr>
      <vt:lpstr>Finalités de l’ETP autour du patient douloureux chronique (1)</vt:lpstr>
      <vt:lpstr>Finalités de l’ETP autour du patient douloureux chronique (2)</vt:lpstr>
      <vt:lpstr>Organisation du service</vt:lpstr>
      <vt:lpstr>Mais au-delà d’un service se consacrant à la douleur chronique…</vt:lpstr>
      <vt:lpstr>Présentation PowerPoint</vt:lpstr>
      <vt:lpstr>Présentation PowerPoint</vt:lpstr>
      <vt:lpstr>Les 3 composantes de la communication  POUR EDUQUER</vt:lpstr>
      <vt:lpstr>Présentation PowerPoint</vt:lpstr>
      <vt:lpstr>Présentation PowerPoint</vt:lpstr>
      <vt:lpstr>Présentation PowerPoint</vt:lpstr>
      <vt:lpstr>Présentation PowerPoint</vt:lpstr>
      <vt:lpstr>Hospit de semaine: 5 ans de programme éducatif revalidé ARS</vt:lpstr>
      <vt:lpstr>ART   THERAPIE </vt:lpstr>
      <vt:lpstr>Présentation PowerPoint</vt:lpstr>
      <vt:lpstr>Présentation PowerPoint</vt:lpstr>
      <vt:lpstr>Présentation PowerPoint</vt:lpstr>
      <vt:lpstr>Présentation PowerPoint</vt:lpstr>
      <vt:lpstr>DESSIN DE  PATIENTE DEPRESSIVE</vt:lpstr>
      <vt:lpstr>Présentation PowerPoint</vt:lpstr>
      <vt:lpstr>DESSIN DE PATIENTE EXTRAVERTIE</vt:lpstr>
      <vt:lpstr>Présentation PowerPoint</vt:lpstr>
      <vt:lpstr>DESSIN DE PATIENTE  BATTANTE</vt:lpstr>
      <vt:lpstr>Présentation PowerPoint</vt:lpstr>
      <vt:lpstr>Présentation PowerPoint</vt:lpstr>
      <vt:lpstr>Présentation PowerPoint</vt:lpstr>
      <vt:lpstr>Présentation PowerPoint</vt:lpstr>
      <vt:lpstr>Présentation PowerPoint</vt:lpstr>
      <vt:lpstr>Présentation PowerPoint</vt:lpstr>
      <vt:lpstr>           Séance Test  </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EDUCATION</dc:title>
  <cp:lastModifiedBy>CHU</cp:lastModifiedBy>
  <cp:revision>97</cp:revision>
  <dcterms:modified xsi:type="dcterms:W3CDTF">2016-01-29T11:33:31Z</dcterms:modified>
</cp:coreProperties>
</file>